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8" r:id="rId3"/>
    <p:sldId id="269" r:id="rId4"/>
    <p:sldId id="270" r:id="rId5"/>
    <p:sldId id="274" r:id="rId6"/>
    <p:sldId id="265" r:id="rId7"/>
    <p:sldId id="271" r:id="rId8"/>
    <p:sldId id="273" r:id="rId9"/>
    <p:sldId id="272" r:id="rId10"/>
    <p:sldId id="26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3010"/>
    <a:srgbClr val="CC0000"/>
    <a:srgbClr val="77C7FD"/>
    <a:srgbClr val="4D5685"/>
    <a:srgbClr val="527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2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16DF74-0AB0-4407-A093-8E0D9315D6EA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A182D35-CF20-44B1-BC7B-9EC96D7495D8}">
      <dgm:prSet phldrT="[文本]"/>
      <dgm:spPr/>
      <dgm:t>
        <a:bodyPr/>
        <a:lstStyle/>
        <a:p>
          <a:r>
            <a:rPr lang="zh-CN" altLang="en-US" dirty="0" smtClean="0"/>
            <a:t>注册登录</a:t>
          </a:r>
          <a:endParaRPr lang="en-US" altLang="zh-CN" dirty="0" smtClean="0"/>
        </a:p>
        <a:p>
          <a:r>
            <a:rPr lang="zh-CN" altLang="en-US" dirty="0" smtClean="0"/>
            <a:t>（短信找回密码）</a:t>
          </a:r>
          <a:endParaRPr lang="zh-CN" altLang="en-US" dirty="0"/>
        </a:p>
      </dgm:t>
    </dgm:pt>
    <dgm:pt modelId="{F8A0BC66-1599-495B-9D37-7F625E2405F5}" type="parTrans" cxnId="{A3F416E6-9FAD-44B7-8DC9-2F27DF41643F}">
      <dgm:prSet/>
      <dgm:spPr/>
      <dgm:t>
        <a:bodyPr/>
        <a:lstStyle/>
        <a:p>
          <a:endParaRPr lang="zh-CN" altLang="en-US"/>
        </a:p>
      </dgm:t>
    </dgm:pt>
    <dgm:pt modelId="{E7808C25-C256-423C-BF1A-1BE3683D535A}" type="sibTrans" cxnId="{A3F416E6-9FAD-44B7-8DC9-2F27DF41643F}">
      <dgm:prSet/>
      <dgm:spPr/>
      <dgm:t>
        <a:bodyPr/>
        <a:lstStyle/>
        <a:p>
          <a:endParaRPr lang="zh-CN" altLang="en-US"/>
        </a:p>
      </dgm:t>
    </dgm:pt>
    <dgm:pt modelId="{28EB020A-D5D5-48B4-AC7A-9AFD5DD2B4A5}">
      <dgm:prSet phldrT="[文本]"/>
      <dgm:spPr/>
      <dgm:t>
        <a:bodyPr/>
        <a:lstStyle/>
        <a:p>
          <a:r>
            <a:rPr lang="zh-CN" altLang="en-US" dirty="0" smtClean="0"/>
            <a:t>完善基本信息</a:t>
          </a:r>
          <a:endParaRPr lang="en-US" altLang="zh-CN" dirty="0" smtClean="0"/>
        </a:p>
        <a:p>
          <a:r>
            <a:rPr lang="zh-CN" altLang="en-US" dirty="0" smtClean="0"/>
            <a:t>（上传证件照片）</a:t>
          </a:r>
          <a:endParaRPr lang="zh-CN" altLang="en-US" dirty="0"/>
        </a:p>
      </dgm:t>
    </dgm:pt>
    <dgm:pt modelId="{F21FAD84-D0BF-46B1-88D8-1B7D8BBE9ACC}" type="parTrans" cxnId="{D075CAD6-3878-4AB5-AD73-EF1D42817019}">
      <dgm:prSet/>
      <dgm:spPr/>
      <dgm:t>
        <a:bodyPr/>
        <a:lstStyle/>
        <a:p>
          <a:endParaRPr lang="zh-CN" altLang="en-US"/>
        </a:p>
      </dgm:t>
    </dgm:pt>
    <dgm:pt modelId="{29842210-1347-4A5E-B5E8-D8D11B6F3653}" type="sibTrans" cxnId="{D075CAD6-3878-4AB5-AD73-EF1D42817019}">
      <dgm:prSet/>
      <dgm:spPr/>
      <dgm:t>
        <a:bodyPr/>
        <a:lstStyle/>
        <a:p>
          <a:endParaRPr lang="zh-CN" altLang="en-US"/>
        </a:p>
      </dgm:t>
    </dgm:pt>
    <dgm:pt modelId="{3AEC6450-3A34-482B-AAC9-F03B4972D15B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查询历史成绩（纠错提交）</a:t>
          </a:r>
          <a:endParaRPr lang="zh-CN" altLang="en-US" dirty="0"/>
        </a:p>
      </dgm:t>
    </dgm:pt>
    <dgm:pt modelId="{3551653F-50EA-41CF-915C-56A52445EC70}" type="parTrans" cxnId="{2ABB14B8-ACBE-4D79-ADD5-0D8673BF4C86}">
      <dgm:prSet/>
      <dgm:spPr/>
      <dgm:t>
        <a:bodyPr/>
        <a:lstStyle/>
        <a:p>
          <a:endParaRPr lang="zh-CN" altLang="en-US"/>
        </a:p>
      </dgm:t>
    </dgm:pt>
    <dgm:pt modelId="{1470985B-76A9-4BD6-B471-1BD1571D8D61}" type="sibTrans" cxnId="{2ABB14B8-ACBE-4D79-ADD5-0D8673BF4C86}">
      <dgm:prSet/>
      <dgm:spPr/>
      <dgm:t>
        <a:bodyPr/>
        <a:lstStyle/>
        <a:p>
          <a:endParaRPr lang="zh-CN" altLang="en-US"/>
        </a:p>
      </dgm:t>
    </dgm:pt>
    <dgm:pt modelId="{3CCA80B9-2FB7-46A0-BC47-9018BC5C18B9}">
      <dgm:prSet phldrT="[文本]"/>
      <dgm:spPr>
        <a:solidFill>
          <a:srgbClr val="A53010"/>
        </a:solidFill>
        <a:ln>
          <a:solidFill>
            <a:srgbClr val="FF0000"/>
          </a:solidFill>
          <a:prstDash val="dash"/>
        </a:ln>
      </dgm:spPr>
      <dgm:t>
        <a:bodyPr/>
        <a:lstStyle/>
        <a:p>
          <a:r>
            <a:rPr lang="zh-CN" altLang="en-US" dirty="0" smtClean="0"/>
            <a:t>报名培训考试</a:t>
          </a:r>
          <a:endParaRPr lang="en-US" altLang="zh-CN" dirty="0" smtClean="0"/>
        </a:p>
        <a:p>
          <a:r>
            <a:rPr lang="zh-CN" altLang="en-US" dirty="0" smtClean="0"/>
            <a:t>（免修免考、补考佐证材料）</a:t>
          </a:r>
          <a:endParaRPr lang="zh-CN" altLang="en-US" dirty="0"/>
        </a:p>
      </dgm:t>
    </dgm:pt>
    <dgm:pt modelId="{8CA7000F-33A6-4B2A-B1B8-90F62A20E811}" type="parTrans" cxnId="{21BEAE62-1BEF-4112-8C51-4654A6101905}">
      <dgm:prSet/>
      <dgm:spPr/>
      <dgm:t>
        <a:bodyPr/>
        <a:lstStyle/>
        <a:p>
          <a:endParaRPr lang="zh-CN" altLang="en-US"/>
        </a:p>
      </dgm:t>
    </dgm:pt>
    <dgm:pt modelId="{908B2189-AFC7-4F94-86D9-D3576ACF9399}" type="sibTrans" cxnId="{21BEAE62-1BEF-4112-8C51-4654A6101905}">
      <dgm:prSet/>
      <dgm:spPr/>
      <dgm:t>
        <a:bodyPr/>
        <a:lstStyle/>
        <a:p>
          <a:endParaRPr lang="zh-CN" altLang="en-US"/>
        </a:p>
      </dgm:t>
    </dgm:pt>
    <dgm:pt modelId="{7B726E90-2F0E-4C5F-9A63-8D5A6018E0EE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打印报名申请表</a:t>
          </a:r>
          <a:endParaRPr lang="en-US" altLang="zh-CN" dirty="0" smtClean="0"/>
        </a:p>
        <a:p>
          <a:r>
            <a:rPr lang="zh-CN" altLang="en-US" dirty="0" smtClean="0"/>
            <a:t>（供学院初审）</a:t>
          </a:r>
          <a:endParaRPr lang="zh-CN" altLang="en-US" dirty="0"/>
        </a:p>
      </dgm:t>
    </dgm:pt>
    <dgm:pt modelId="{4F86FEBF-A356-4F6B-9923-D7C7D0C3C696}" type="parTrans" cxnId="{C92F9CFB-A068-4E08-AD84-BCF27E0E22AF}">
      <dgm:prSet/>
      <dgm:spPr/>
      <dgm:t>
        <a:bodyPr/>
        <a:lstStyle/>
        <a:p>
          <a:endParaRPr lang="zh-CN" altLang="en-US"/>
        </a:p>
      </dgm:t>
    </dgm:pt>
    <dgm:pt modelId="{0F2FD04E-0254-44C4-AA9D-2AF560DB0DF9}" type="sibTrans" cxnId="{C92F9CFB-A068-4E08-AD84-BCF27E0E22AF}">
      <dgm:prSet/>
      <dgm:spPr/>
      <dgm:t>
        <a:bodyPr/>
        <a:lstStyle/>
        <a:p>
          <a:endParaRPr lang="zh-CN" altLang="en-US"/>
        </a:p>
      </dgm:t>
    </dgm:pt>
    <dgm:pt modelId="{E2B9D6A3-75C2-4106-A7B1-E262227D57D2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等待高校、高师审核</a:t>
          </a:r>
          <a:endParaRPr lang="en-US" altLang="zh-CN" dirty="0" smtClean="0"/>
        </a:p>
        <a:p>
          <a:r>
            <a:rPr lang="zh-CN" altLang="en-US" dirty="0" smtClean="0"/>
            <a:t>（报名单位无误）</a:t>
          </a:r>
          <a:endParaRPr lang="zh-CN" altLang="en-US" dirty="0"/>
        </a:p>
      </dgm:t>
    </dgm:pt>
    <dgm:pt modelId="{79E6C815-A208-4348-A4F3-A2FDB34A9767}" type="parTrans" cxnId="{9447EB77-155F-4784-93D2-0FA83DCDAF07}">
      <dgm:prSet/>
      <dgm:spPr/>
      <dgm:t>
        <a:bodyPr/>
        <a:lstStyle/>
        <a:p>
          <a:endParaRPr lang="zh-CN" altLang="en-US"/>
        </a:p>
      </dgm:t>
    </dgm:pt>
    <dgm:pt modelId="{CA012575-D9FF-4D1B-BFC3-921C161339B9}" type="sibTrans" cxnId="{9447EB77-155F-4784-93D2-0FA83DCDAF07}">
      <dgm:prSet/>
      <dgm:spPr/>
      <dgm:t>
        <a:bodyPr/>
        <a:lstStyle/>
        <a:p>
          <a:endParaRPr lang="zh-CN" altLang="en-US"/>
        </a:p>
      </dgm:t>
    </dgm:pt>
    <dgm:pt modelId="{6650E8A7-A683-46CE-8A3A-9AD691078C50}">
      <dgm:prSet phldrT="[文本]"/>
      <dgm:spPr/>
      <dgm:t>
        <a:bodyPr/>
        <a:lstStyle/>
        <a:p>
          <a:r>
            <a:rPr lang="zh-CN" altLang="en-US" dirty="0" smtClean="0"/>
            <a:t>修改或取消报名（审核未通过，短信通知）</a:t>
          </a:r>
          <a:endParaRPr lang="zh-CN" altLang="en-US" dirty="0"/>
        </a:p>
      </dgm:t>
    </dgm:pt>
    <dgm:pt modelId="{5C7E33B5-1EEF-4A48-A8A8-6164B419E0BB}" type="parTrans" cxnId="{134C1AE4-F04B-41F9-87CF-207F8DC676FF}">
      <dgm:prSet/>
      <dgm:spPr/>
      <dgm:t>
        <a:bodyPr/>
        <a:lstStyle/>
        <a:p>
          <a:endParaRPr lang="zh-CN" altLang="en-US"/>
        </a:p>
      </dgm:t>
    </dgm:pt>
    <dgm:pt modelId="{869FF477-40B3-4F74-AA00-F73AFEB9F42B}" type="sibTrans" cxnId="{134C1AE4-F04B-41F9-87CF-207F8DC676FF}">
      <dgm:prSet/>
      <dgm:spPr/>
      <dgm:t>
        <a:bodyPr/>
        <a:lstStyle/>
        <a:p>
          <a:endParaRPr lang="zh-CN" altLang="en-US"/>
        </a:p>
      </dgm:t>
    </dgm:pt>
    <dgm:pt modelId="{687B1E68-AE81-4AC6-B82D-F2FB404AA6E5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打印报名缴费表（供财务使用）</a:t>
          </a:r>
          <a:endParaRPr lang="zh-CN" altLang="en-US" dirty="0"/>
        </a:p>
      </dgm:t>
    </dgm:pt>
    <dgm:pt modelId="{0ADD07B6-430F-4488-8858-A119075C63D6}" type="parTrans" cxnId="{439AA7CB-6871-4AB9-B76E-41C17E54EC58}">
      <dgm:prSet/>
      <dgm:spPr/>
      <dgm:t>
        <a:bodyPr/>
        <a:lstStyle/>
        <a:p>
          <a:endParaRPr lang="zh-CN" altLang="en-US"/>
        </a:p>
      </dgm:t>
    </dgm:pt>
    <dgm:pt modelId="{4CFDE0F4-76B4-429B-B0E6-9646225E1911}" type="sibTrans" cxnId="{439AA7CB-6871-4AB9-B76E-41C17E54EC58}">
      <dgm:prSet/>
      <dgm:spPr/>
      <dgm:t>
        <a:bodyPr/>
        <a:lstStyle/>
        <a:p>
          <a:endParaRPr lang="zh-CN" altLang="en-US"/>
        </a:p>
      </dgm:t>
    </dgm:pt>
    <dgm:pt modelId="{711213AD-1A4C-4982-8435-3590DB61B4E6}">
      <dgm:prSet phldrT="[文本]"/>
      <dgm:spPr/>
      <dgm:t>
        <a:bodyPr/>
        <a:lstStyle/>
        <a:p>
          <a:r>
            <a:rPr lang="zh-CN" altLang="en-US" dirty="0" smtClean="0"/>
            <a:t>在线学习</a:t>
          </a:r>
          <a:endParaRPr lang="en-US" altLang="zh-CN" dirty="0" smtClean="0"/>
        </a:p>
        <a:p>
          <a:r>
            <a:rPr lang="zh-CN" altLang="en-US" dirty="0" smtClean="0"/>
            <a:t>（所考科目全部</a:t>
          </a:r>
          <a:r>
            <a:rPr lang="en-US" altLang="zh-CN" dirty="0" smtClean="0"/>
            <a:t>100%</a:t>
          </a:r>
          <a:r>
            <a:rPr lang="zh-CN" altLang="en-US" dirty="0" smtClean="0"/>
            <a:t>完成）</a:t>
          </a:r>
          <a:endParaRPr lang="zh-CN" altLang="en-US" dirty="0"/>
        </a:p>
      </dgm:t>
    </dgm:pt>
    <dgm:pt modelId="{E4B6356B-4CA5-41CF-B369-77CB9B63005A}" type="parTrans" cxnId="{9531ACFC-0B45-4ED0-B526-9F3B35CCF416}">
      <dgm:prSet/>
      <dgm:spPr/>
      <dgm:t>
        <a:bodyPr/>
        <a:lstStyle/>
        <a:p>
          <a:endParaRPr lang="zh-CN" altLang="en-US"/>
        </a:p>
      </dgm:t>
    </dgm:pt>
    <dgm:pt modelId="{E8535509-A169-49E8-8F0D-D7A1799792B7}" type="sibTrans" cxnId="{9531ACFC-0B45-4ED0-B526-9F3B35CCF416}">
      <dgm:prSet/>
      <dgm:spPr/>
      <dgm:t>
        <a:bodyPr/>
        <a:lstStyle/>
        <a:p>
          <a:endParaRPr lang="zh-CN" altLang="en-US"/>
        </a:p>
      </dgm:t>
    </dgm:pt>
    <dgm:pt modelId="{BD44EFB7-131D-49BB-92AF-7BE1D8D5866E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练习、模拟考试</a:t>
          </a:r>
          <a:endParaRPr lang="en-US" altLang="zh-CN" dirty="0" smtClean="0"/>
        </a:p>
        <a:p>
          <a:r>
            <a:rPr lang="zh-CN" altLang="en-US" dirty="0" smtClean="0"/>
            <a:t>（正式考题部分来自于此）</a:t>
          </a:r>
          <a:endParaRPr lang="zh-CN" altLang="en-US" dirty="0"/>
        </a:p>
      </dgm:t>
    </dgm:pt>
    <dgm:pt modelId="{AA8E12F5-CAF1-4A24-B849-1A8C1FB30E2B}" type="parTrans" cxnId="{AFF96CB7-5C7F-4F12-8666-BB6E77BF87E4}">
      <dgm:prSet/>
      <dgm:spPr/>
      <dgm:t>
        <a:bodyPr/>
        <a:lstStyle/>
        <a:p>
          <a:endParaRPr lang="zh-CN" altLang="en-US"/>
        </a:p>
      </dgm:t>
    </dgm:pt>
    <dgm:pt modelId="{1E3E45C6-7633-4C3F-A0A7-0C33F6B6093C}" type="sibTrans" cxnId="{AFF96CB7-5C7F-4F12-8666-BB6E77BF87E4}">
      <dgm:prSet/>
      <dgm:spPr/>
      <dgm:t>
        <a:bodyPr/>
        <a:lstStyle/>
        <a:p>
          <a:endParaRPr lang="zh-CN" altLang="en-US"/>
        </a:p>
      </dgm:t>
    </dgm:pt>
    <dgm:pt modelId="{4B1D9DBC-2CCF-4548-8968-EF211852E6E5}">
      <dgm:prSet phldrT="[文本]"/>
      <dgm:spPr/>
      <dgm:t>
        <a:bodyPr/>
        <a:lstStyle/>
        <a:p>
          <a:r>
            <a:rPr lang="zh-CN" altLang="en-US" dirty="0" smtClean="0"/>
            <a:t>查询考试资格</a:t>
          </a:r>
          <a:endParaRPr lang="en-US" altLang="zh-CN" dirty="0" smtClean="0"/>
        </a:p>
        <a:p>
          <a:r>
            <a:rPr lang="zh-CN" altLang="en-US" dirty="0" smtClean="0"/>
            <a:t>（补考学员以历史培训合格为准）</a:t>
          </a:r>
          <a:endParaRPr lang="zh-CN" altLang="en-US" dirty="0"/>
        </a:p>
      </dgm:t>
    </dgm:pt>
    <dgm:pt modelId="{2E3A0C79-D940-4A13-982C-588D51DB383C}" type="parTrans" cxnId="{7B60A13F-3611-46B7-8E0D-2A84EC2DF5FA}">
      <dgm:prSet/>
      <dgm:spPr/>
      <dgm:t>
        <a:bodyPr/>
        <a:lstStyle/>
        <a:p>
          <a:endParaRPr lang="zh-CN" altLang="en-US"/>
        </a:p>
      </dgm:t>
    </dgm:pt>
    <dgm:pt modelId="{92599329-7654-49DC-9410-291050995D04}" type="sibTrans" cxnId="{7B60A13F-3611-46B7-8E0D-2A84EC2DF5FA}">
      <dgm:prSet/>
      <dgm:spPr/>
      <dgm:t>
        <a:bodyPr/>
        <a:lstStyle/>
        <a:p>
          <a:endParaRPr lang="zh-CN" altLang="en-US"/>
        </a:p>
      </dgm:t>
    </dgm:pt>
    <dgm:pt modelId="{3ED99BB9-E1CF-422B-A14D-5AB2F4BBD850}">
      <dgm:prSet phldrT="[文本]"/>
      <dgm:spPr/>
      <dgm:t>
        <a:bodyPr/>
        <a:lstStyle/>
        <a:p>
          <a:r>
            <a:rPr lang="zh-CN" altLang="en-US" dirty="0" smtClean="0"/>
            <a:t>打印准考证</a:t>
          </a:r>
          <a:endParaRPr lang="en-US" altLang="zh-CN" dirty="0" smtClean="0"/>
        </a:p>
        <a:p>
          <a:r>
            <a:rPr lang="zh-CN" altLang="en-US" dirty="0" smtClean="0"/>
            <a:t>（不用盖章）</a:t>
          </a:r>
          <a:endParaRPr lang="zh-CN" altLang="en-US" dirty="0"/>
        </a:p>
      </dgm:t>
    </dgm:pt>
    <dgm:pt modelId="{A15352BE-20F2-4174-AA92-1AD7F69998EC}" type="parTrans" cxnId="{90B21E83-8315-4009-B343-91640CB3B5A7}">
      <dgm:prSet/>
      <dgm:spPr/>
      <dgm:t>
        <a:bodyPr/>
        <a:lstStyle/>
        <a:p>
          <a:endParaRPr lang="zh-CN" altLang="en-US"/>
        </a:p>
      </dgm:t>
    </dgm:pt>
    <dgm:pt modelId="{22A25B3C-82A0-421E-AF4B-DCA34135A29C}" type="sibTrans" cxnId="{90B21E83-8315-4009-B343-91640CB3B5A7}">
      <dgm:prSet/>
      <dgm:spPr/>
      <dgm:t>
        <a:bodyPr/>
        <a:lstStyle/>
        <a:p>
          <a:endParaRPr lang="zh-CN" altLang="en-US"/>
        </a:p>
      </dgm:t>
    </dgm:pt>
    <dgm:pt modelId="{9FBDF98A-786C-4BD7-BFE4-B6E2412992EF}">
      <dgm:prSet phldrT="[文本]"/>
      <dgm:spPr/>
      <dgm:t>
        <a:bodyPr/>
        <a:lstStyle/>
        <a:p>
          <a:r>
            <a:rPr lang="zh-CN" altLang="en-US" dirty="0" smtClean="0"/>
            <a:t>查询成绩</a:t>
          </a:r>
          <a:endParaRPr lang="en-US" altLang="zh-CN" dirty="0" smtClean="0"/>
        </a:p>
        <a:p>
          <a:r>
            <a:rPr lang="zh-CN" altLang="en-US" dirty="0" smtClean="0"/>
            <a:t>（本次培训考试）</a:t>
          </a:r>
          <a:endParaRPr lang="zh-CN" altLang="en-US" dirty="0"/>
        </a:p>
      </dgm:t>
    </dgm:pt>
    <dgm:pt modelId="{EE93D89D-4BA1-4566-85B5-75F7571B6E2C}" type="parTrans" cxnId="{AABC7B35-4AA7-4FAA-A599-EA0F6064619A}">
      <dgm:prSet/>
      <dgm:spPr/>
      <dgm:t>
        <a:bodyPr/>
        <a:lstStyle/>
        <a:p>
          <a:endParaRPr lang="zh-CN" altLang="en-US"/>
        </a:p>
      </dgm:t>
    </dgm:pt>
    <dgm:pt modelId="{949B669B-20E7-43EC-B0A1-5968D673AE9D}" type="sibTrans" cxnId="{AABC7B35-4AA7-4FAA-A599-EA0F6064619A}">
      <dgm:prSet/>
      <dgm:spPr/>
      <dgm:t>
        <a:bodyPr/>
        <a:lstStyle/>
        <a:p>
          <a:endParaRPr lang="zh-CN" altLang="en-US"/>
        </a:p>
      </dgm:t>
    </dgm:pt>
    <dgm:pt modelId="{C8F12C56-C072-4CE7-AE4B-4F084C098610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查询历史成绩</a:t>
          </a:r>
          <a:endParaRPr lang="en-US" altLang="zh-CN" dirty="0" smtClean="0"/>
        </a:p>
        <a:p>
          <a:r>
            <a:rPr lang="zh-CN" altLang="en-US" dirty="0" smtClean="0"/>
            <a:t>（</a:t>
          </a:r>
          <a:r>
            <a:rPr lang="en-US" altLang="zh-CN" dirty="0" smtClean="0"/>
            <a:t>2018</a:t>
          </a:r>
          <a:r>
            <a:rPr lang="zh-CN" altLang="en-US" dirty="0" smtClean="0"/>
            <a:t>年之后）</a:t>
          </a:r>
          <a:endParaRPr lang="zh-CN" altLang="en-US" dirty="0"/>
        </a:p>
      </dgm:t>
    </dgm:pt>
    <dgm:pt modelId="{6748F296-2611-4573-981F-87445BF72618}" type="parTrans" cxnId="{109CB63E-9106-419A-82BE-884F5FC8DA2B}">
      <dgm:prSet/>
      <dgm:spPr/>
      <dgm:t>
        <a:bodyPr/>
        <a:lstStyle/>
        <a:p>
          <a:endParaRPr lang="zh-CN" altLang="en-US"/>
        </a:p>
      </dgm:t>
    </dgm:pt>
    <dgm:pt modelId="{B796270A-C813-4B76-9F7B-2F34C1A40DBD}" type="sibTrans" cxnId="{109CB63E-9106-419A-82BE-884F5FC8DA2B}">
      <dgm:prSet/>
      <dgm:spPr/>
      <dgm:t>
        <a:bodyPr/>
        <a:lstStyle/>
        <a:p>
          <a:endParaRPr lang="zh-CN" altLang="en-US"/>
        </a:p>
      </dgm:t>
    </dgm:pt>
    <dgm:pt modelId="{87DC8EAA-13F1-4786-A1BE-51CA8636B0D0}">
      <dgm:prSet phldrT="[文本]"/>
      <dgm:spPr/>
      <dgm:t>
        <a:bodyPr/>
        <a:lstStyle/>
        <a:p>
          <a:r>
            <a:rPr lang="zh-CN" altLang="en-US" dirty="0" smtClean="0"/>
            <a:t>查询合格证</a:t>
          </a:r>
          <a:endParaRPr lang="en-US" altLang="zh-CN" dirty="0" smtClean="0"/>
        </a:p>
        <a:p>
          <a:r>
            <a:rPr lang="zh-CN" altLang="en-US" dirty="0" smtClean="0"/>
            <a:t>（</a:t>
          </a:r>
          <a:r>
            <a:rPr lang="en-US" altLang="zh-CN" dirty="0" smtClean="0"/>
            <a:t>2021</a:t>
          </a:r>
          <a:r>
            <a:rPr lang="zh-CN" altLang="en-US" dirty="0" smtClean="0"/>
            <a:t>下半年后）</a:t>
          </a:r>
          <a:endParaRPr lang="zh-CN" altLang="en-US" dirty="0"/>
        </a:p>
      </dgm:t>
    </dgm:pt>
    <dgm:pt modelId="{965B1B97-7A1B-453D-AFDE-21F8BA561897}" type="parTrans" cxnId="{6F576309-5679-4475-8ACC-FCA549F8E894}">
      <dgm:prSet/>
      <dgm:spPr/>
      <dgm:t>
        <a:bodyPr/>
        <a:lstStyle/>
        <a:p>
          <a:endParaRPr lang="zh-CN" altLang="en-US"/>
        </a:p>
      </dgm:t>
    </dgm:pt>
    <dgm:pt modelId="{976346F0-1F5F-4D63-8A9B-9C633AAC0622}" type="sibTrans" cxnId="{6F576309-5679-4475-8ACC-FCA549F8E894}">
      <dgm:prSet/>
      <dgm:spPr/>
      <dgm:t>
        <a:bodyPr/>
        <a:lstStyle/>
        <a:p>
          <a:endParaRPr lang="zh-CN" altLang="en-US"/>
        </a:p>
      </dgm:t>
    </dgm:pt>
    <dgm:pt modelId="{DC703EB2-3888-4642-B076-55385EF83308}">
      <dgm:prSet phldrT="[文本]"/>
      <dgm:spPr/>
      <dgm:t>
        <a:bodyPr/>
        <a:lstStyle/>
        <a:p>
          <a:r>
            <a:rPr lang="zh-CN" altLang="en-US" dirty="0" smtClean="0"/>
            <a:t>关注公众号、绑定微信</a:t>
          </a:r>
          <a:endParaRPr lang="zh-CN" altLang="en-US" dirty="0"/>
        </a:p>
      </dgm:t>
    </dgm:pt>
    <dgm:pt modelId="{2E7E646A-9DB9-4DB5-AE55-9716AA855F14}" type="parTrans" cxnId="{DE4BDFB5-47C2-4AB2-9A19-293CC2A04199}">
      <dgm:prSet/>
      <dgm:spPr/>
      <dgm:t>
        <a:bodyPr/>
        <a:lstStyle/>
        <a:p>
          <a:endParaRPr lang="zh-CN" altLang="en-US"/>
        </a:p>
      </dgm:t>
    </dgm:pt>
    <dgm:pt modelId="{ECC7F84D-3E7F-4D7B-A091-9993DE83BAE7}" type="sibTrans" cxnId="{DE4BDFB5-47C2-4AB2-9A19-293CC2A04199}">
      <dgm:prSet/>
      <dgm:spPr/>
      <dgm:t>
        <a:bodyPr/>
        <a:lstStyle/>
        <a:p>
          <a:endParaRPr lang="zh-CN" altLang="en-US"/>
        </a:p>
      </dgm:t>
    </dgm:pt>
    <dgm:pt modelId="{C327BDB8-BFC9-405A-A3B4-23E5DD7F993F}" type="pres">
      <dgm:prSet presAssocID="{C916DF74-0AB0-4407-A093-8E0D9315D6E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31BEA90-C115-47C7-92BF-FC554A12270F}" type="pres">
      <dgm:prSet presAssocID="{DA182D35-CF20-44B1-BC7B-9EC96D7495D8}" presName="node" presStyleLbl="node1" presStyleIdx="0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75BAC7-3231-4357-8E99-7D2780F65579}" type="pres">
      <dgm:prSet presAssocID="{E7808C25-C256-423C-BF1A-1BE3683D535A}" presName="sibTrans" presStyleLbl="sibTrans1D1" presStyleIdx="0" presStyleCnt="15"/>
      <dgm:spPr/>
      <dgm:t>
        <a:bodyPr/>
        <a:lstStyle/>
        <a:p>
          <a:endParaRPr lang="zh-CN" altLang="en-US"/>
        </a:p>
      </dgm:t>
    </dgm:pt>
    <dgm:pt modelId="{7ABEFFA2-11E7-4BA0-8CCA-FF2D2195E64C}" type="pres">
      <dgm:prSet presAssocID="{E7808C25-C256-423C-BF1A-1BE3683D535A}" presName="connectorText" presStyleLbl="sibTrans1D1" presStyleIdx="0" presStyleCnt="15"/>
      <dgm:spPr/>
      <dgm:t>
        <a:bodyPr/>
        <a:lstStyle/>
        <a:p>
          <a:endParaRPr lang="zh-CN" altLang="en-US"/>
        </a:p>
      </dgm:t>
    </dgm:pt>
    <dgm:pt modelId="{4DD23AA8-1FAD-456A-BE62-CC9E988341CB}" type="pres">
      <dgm:prSet presAssocID="{28EB020A-D5D5-48B4-AC7A-9AFD5DD2B4A5}" presName="node" presStyleLbl="node1" presStyleIdx="1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59DAF5-78C6-4DD7-B0B9-41CE106177BC}" type="pres">
      <dgm:prSet presAssocID="{29842210-1347-4A5E-B5E8-D8D11B6F3653}" presName="sibTrans" presStyleLbl="sibTrans1D1" presStyleIdx="1" presStyleCnt="15"/>
      <dgm:spPr/>
      <dgm:t>
        <a:bodyPr/>
        <a:lstStyle/>
        <a:p>
          <a:endParaRPr lang="zh-CN" altLang="en-US"/>
        </a:p>
      </dgm:t>
    </dgm:pt>
    <dgm:pt modelId="{DAFC9A99-6AD1-4724-9879-9868B716F069}" type="pres">
      <dgm:prSet presAssocID="{29842210-1347-4A5E-B5E8-D8D11B6F3653}" presName="connectorText" presStyleLbl="sibTrans1D1" presStyleIdx="1" presStyleCnt="15"/>
      <dgm:spPr/>
      <dgm:t>
        <a:bodyPr/>
        <a:lstStyle/>
        <a:p>
          <a:endParaRPr lang="zh-CN" altLang="en-US"/>
        </a:p>
      </dgm:t>
    </dgm:pt>
    <dgm:pt modelId="{F4F6E8D5-9CC7-4775-B1F3-1102CE742B7A}" type="pres">
      <dgm:prSet presAssocID="{DC703EB2-3888-4642-B076-55385EF83308}" presName="node" presStyleLbl="node1" presStyleIdx="2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B2C661-D95D-4363-8CE9-6721CA009457}" type="pres">
      <dgm:prSet presAssocID="{ECC7F84D-3E7F-4D7B-A091-9993DE83BAE7}" presName="sibTrans" presStyleLbl="sibTrans1D1" presStyleIdx="2" presStyleCnt="15"/>
      <dgm:spPr/>
      <dgm:t>
        <a:bodyPr/>
        <a:lstStyle/>
        <a:p>
          <a:endParaRPr lang="zh-CN" altLang="en-US"/>
        </a:p>
      </dgm:t>
    </dgm:pt>
    <dgm:pt modelId="{156C8938-4FCD-4B77-8353-DEAC1028EF80}" type="pres">
      <dgm:prSet presAssocID="{ECC7F84D-3E7F-4D7B-A091-9993DE83BAE7}" presName="connectorText" presStyleLbl="sibTrans1D1" presStyleIdx="2" presStyleCnt="15"/>
      <dgm:spPr/>
      <dgm:t>
        <a:bodyPr/>
        <a:lstStyle/>
        <a:p>
          <a:endParaRPr lang="zh-CN" altLang="en-US"/>
        </a:p>
      </dgm:t>
    </dgm:pt>
    <dgm:pt modelId="{5CB511DF-6D9A-4C0E-8013-BED85096AD21}" type="pres">
      <dgm:prSet presAssocID="{3AEC6450-3A34-482B-AAC9-F03B4972D15B}" presName="node" presStyleLbl="node1" presStyleIdx="3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1372DBA-2E57-4619-95EA-5F50C66061B7}" type="pres">
      <dgm:prSet presAssocID="{1470985B-76A9-4BD6-B471-1BD1571D8D61}" presName="sibTrans" presStyleLbl="sibTrans1D1" presStyleIdx="3" presStyleCnt="15"/>
      <dgm:spPr/>
      <dgm:t>
        <a:bodyPr/>
        <a:lstStyle/>
        <a:p>
          <a:endParaRPr lang="zh-CN" altLang="en-US"/>
        </a:p>
      </dgm:t>
    </dgm:pt>
    <dgm:pt modelId="{1998CF47-7E79-48F0-9AA8-613A6AB08BC9}" type="pres">
      <dgm:prSet presAssocID="{1470985B-76A9-4BD6-B471-1BD1571D8D61}" presName="connectorText" presStyleLbl="sibTrans1D1" presStyleIdx="3" presStyleCnt="15"/>
      <dgm:spPr/>
      <dgm:t>
        <a:bodyPr/>
        <a:lstStyle/>
        <a:p>
          <a:endParaRPr lang="zh-CN" altLang="en-US"/>
        </a:p>
      </dgm:t>
    </dgm:pt>
    <dgm:pt modelId="{3589F1A4-23CA-4380-8B8A-69D82BBCD4E9}" type="pres">
      <dgm:prSet presAssocID="{3CCA80B9-2FB7-46A0-BC47-9018BC5C18B9}" presName="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043959-2D0B-40D8-A8A8-7AF9490487AC}" type="pres">
      <dgm:prSet presAssocID="{908B2189-AFC7-4F94-86D9-D3576ACF9399}" presName="sibTrans" presStyleLbl="sibTrans1D1" presStyleIdx="4" presStyleCnt="15"/>
      <dgm:spPr/>
      <dgm:t>
        <a:bodyPr/>
        <a:lstStyle/>
        <a:p>
          <a:endParaRPr lang="zh-CN" altLang="en-US"/>
        </a:p>
      </dgm:t>
    </dgm:pt>
    <dgm:pt modelId="{42D75334-31A8-4D24-9733-3623630FE861}" type="pres">
      <dgm:prSet presAssocID="{908B2189-AFC7-4F94-86D9-D3576ACF9399}" presName="connectorText" presStyleLbl="sibTrans1D1" presStyleIdx="4" presStyleCnt="15"/>
      <dgm:spPr/>
      <dgm:t>
        <a:bodyPr/>
        <a:lstStyle/>
        <a:p>
          <a:endParaRPr lang="zh-CN" altLang="en-US"/>
        </a:p>
      </dgm:t>
    </dgm:pt>
    <dgm:pt modelId="{141D027F-B0EF-41C2-AE04-630A93244634}" type="pres">
      <dgm:prSet presAssocID="{7B726E90-2F0E-4C5F-9A63-8D5A6018E0EE}" presName="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144546-9543-46EA-9F17-3252A6EEDA79}" type="pres">
      <dgm:prSet presAssocID="{0F2FD04E-0254-44C4-AA9D-2AF560DB0DF9}" presName="sibTrans" presStyleLbl="sibTrans1D1" presStyleIdx="5" presStyleCnt="15"/>
      <dgm:spPr/>
      <dgm:t>
        <a:bodyPr/>
        <a:lstStyle/>
        <a:p>
          <a:endParaRPr lang="zh-CN" altLang="en-US"/>
        </a:p>
      </dgm:t>
    </dgm:pt>
    <dgm:pt modelId="{C88217E9-B7A1-44DE-9991-5273CFF3E67D}" type="pres">
      <dgm:prSet presAssocID="{0F2FD04E-0254-44C4-AA9D-2AF560DB0DF9}" presName="connectorText" presStyleLbl="sibTrans1D1" presStyleIdx="5" presStyleCnt="15"/>
      <dgm:spPr/>
      <dgm:t>
        <a:bodyPr/>
        <a:lstStyle/>
        <a:p>
          <a:endParaRPr lang="zh-CN" altLang="en-US"/>
        </a:p>
      </dgm:t>
    </dgm:pt>
    <dgm:pt modelId="{ADB926C2-DB8A-4AB7-9790-FEA547D3C5FE}" type="pres">
      <dgm:prSet presAssocID="{E2B9D6A3-75C2-4106-A7B1-E262227D57D2}" presName="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6349EE-E0C5-4B04-A166-8F252AC06048}" type="pres">
      <dgm:prSet presAssocID="{CA012575-D9FF-4D1B-BFC3-921C161339B9}" presName="sibTrans" presStyleLbl="sibTrans1D1" presStyleIdx="6" presStyleCnt="15"/>
      <dgm:spPr/>
      <dgm:t>
        <a:bodyPr/>
        <a:lstStyle/>
        <a:p>
          <a:endParaRPr lang="zh-CN" altLang="en-US"/>
        </a:p>
      </dgm:t>
    </dgm:pt>
    <dgm:pt modelId="{40F5BDC1-40A9-4EC9-8B77-2EF902FDE9D7}" type="pres">
      <dgm:prSet presAssocID="{CA012575-D9FF-4D1B-BFC3-921C161339B9}" presName="connectorText" presStyleLbl="sibTrans1D1" presStyleIdx="6" presStyleCnt="15"/>
      <dgm:spPr/>
      <dgm:t>
        <a:bodyPr/>
        <a:lstStyle/>
        <a:p>
          <a:endParaRPr lang="zh-CN" altLang="en-US"/>
        </a:p>
      </dgm:t>
    </dgm:pt>
    <dgm:pt modelId="{5195B904-D264-4ADC-BBD2-FAC2FABE0981}" type="pres">
      <dgm:prSet presAssocID="{6650E8A7-A683-46CE-8A3A-9AD691078C50}" presName="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452590C-2538-44C0-91DD-FD8909F191E7}" type="pres">
      <dgm:prSet presAssocID="{869FF477-40B3-4F74-AA00-F73AFEB9F42B}" presName="sibTrans" presStyleLbl="sibTrans1D1" presStyleIdx="7" presStyleCnt="15"/>
      <dgm:spPr/>
      <dgm:t>
        <a:bodyPr/>
        <a:lstStyle/>
        <a:p>
          <a:endParaRPr lang="zh-CN" altLang="en-US"/>
        </a:p>
      </dgm:t>
    </dgm:pt>
    <dgm:pt modelId="{CFC34300-604D-4485-B0CC-5D55EE4574CE}" type="pres">
      <dgm:prSet presAssocID="{869FF477-40B3-4F74-AA00-F73AFEB9F42B}" presName="connectorText" presStyleLbl="sibTrans1D1" presStyleIdx="7" presStyleCnt="15"/>
      <dgm:spPr/>
      <dgm:t>
        <a:bodyPr/>
        <a:lstStyle/>
        <a:p>
          <a:endParaRPr lang="zh-CN" altLang="en-US"/>
        </a:p>
      </dgm:t>
    </dgm:pt>
    <dgm:pt modelId="{DC83D5FD-8CE5-46E6-9EF4-30C1F9B6AAB7}" type="pres">
      <dgm:prSet presAssocID="{687B1E68-AE81-4AC6-B82D-F2FB404AA6E5}" presName="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5AD6B2-4AB1-4F4D-B39E-3E0A3521C19D}" type="pres">
      <dgm:prSet presAssocID="{4CFDE0F4-76B4-429B-B0E6-9646225E1911}" presName="sibTrans" presStyleLbl="sibTrans1D1" presStyleIdx="8" presStyleCnt="15"/>
      <dgm:spPr/>
      <dgm:t>
        <a:bodyPr/>
        <a:lstStyle/>
        <a:p>
          <a:endParaRPr lang="zh-CN" altLang="en-US"/>
        </a:p>
      </dgm:t>
    </dgm:pt>
    <dgm:pt modelId="{5C8E79C6-2D27-4E64-AADC-B3A223FFCF10}" type="pres">
      <dgm:prSet presAssocID="{4CFDE0F4-76B4-429B-B0E6-9646225E1911}" presName="connectorText" presStyleLbl="sibTrans1D1" presStyleIdx="8" presStyleCnt="15"/>
      <dgm:spPr/>
      <dgm:t>
        <a:bodyPr/>
        <a:lstStyle/>
        <a:p>
          <a:endParaRPr lang="zh-CN" altLang="en-US"/>
        </a:p>
      </dgm:t>
    </dgm:pt>
    <dgm:pt modelId="{2597CC2F-3A09-443A-A0C2-B5A6B7416F14}" type="pres">
      <dgm:prSet presAssocID="{711213AD-1A4C-4982-8435-3590DB61B4E6}" presName="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1DE352D-320A-489F-A826-3B173839F876}" type="pres">
      <dgm:prSet presAssocID="{E8535509-A169-49E8-8F0D-D7A1799792B7}" presName="sibTrans" presStyleLbl="sibTrans1D1" presStyleIdx="9" presStyleCnt="15"/>
      <dgm:spPr/>
      <dgm:t>
        <a:bodyPr/>
        <a:lstStyle/>
        <a:p>
          <a:endParaRPr lang="zh-CN" altLang="en-US"/>
        </a:p>
      </dgm:t>
    </dgm:pt>
    <dgm:pt modelId="{AB6DC3B4-592A-4345-BA16-FFABB6DA7440}" type="pres">
      <dgm:prSet presAssocID="{E8535509-A169-49E8-8F0D-D7A1799792B7}" presName="connectorText" presStyleLbl="sibTrans1D1" presStyleIdx="9" presStyleCnt="15"/>
      <dgm:spPr/>
      <dgm:t>
        <a:bodyPr/>
        <a:lstStyle/>
        <a:p>
          <a:endParaRPr lang="zh-CN" altLang="en-US"/>
        </a:p>
      </dgm:t>
    </dgm:pt>
    <dgm:pt modelId="{1D30F071-BD5D-43BD-8897-28B6447D491F}" type="pres">
      <dgm:prSet presAssocID="{BD44EFB7-131D-49BB-92AF-7BE1D8D5866E}" presName="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2FFB12B-B283-418D-8DE2-5079F55D828A}" type="pres">
      <dgm:prSet presAssocID="{1E3E45C6-7633-4C3F-A0A7-0C33F6B6093C}" presName="sibTrans" presStyleLbl="sibTrans1D1" presStyleIdx="10" presStyleCnt="15"/>
      <dgm:spPr/>
      <dgm:t>
        <a:bodyPr/>
        <a:lstStyle/>
        <a:p>
          <a:endParaRPr lang="zh-CN" altLang="en-US"/>
        </a:p>
      </dgm:t>
    </dgm:pt>
    <dgm:pt modelId="{C2003EA0-F950-4EE8-B700-56067972953D}" type="pres">
      <dgm:prSet presAssocID="{1E3E45C6-7633-4C3F-A0A7-0C33F6B6093C}" presName="connectorText" presStyleLbl="sibTrans1D1" presStyleIdx="10" presStyleCnt="15"/>
      <dgm:spPr/>
      <dgm:t>
        <a:bodyPr/>
        <a:lstStyle/>
        <a:p>
          <a:endParaRPr lang="zh-CN" altLang="en-US"/>
        </a:p>
      </dgm:t>
    </dgm:pt>
    <dgm:pt modelId="{AAC891CE-3FF5-4BFF-83AE-AA5DCA6BEAFF}" type="pres">
      <dgm:prSet presAssocID="{4B1D9DBC-2CCF-4548-8968-EF211852E6E5}" presName="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9196519-B1EC-41C1-920E-E09F73512108}" type="pres">
      <dgm:prSet presAssocID="{92599329-7654-49DC-9410-291050995D04}" presName="sibTrans" presStyleLbl="sibTrans1D1" presStyleIdx="11" presStyleCnt="15"/>
      <dgm:spPr/>
      <dgm:t>
        <a:bodyPr/>
        <a:lstStyle/>
        <a:p>
          <a:endParaRPr lang="zh-CN" altLang="en-US"/>
        </a:p>
      </dgm:t>
    </dgm:pt>
    <dgm:pt modelId="{E96B0832-6CB8-498C-9F9B-22D1F8686F35}" type="pres">
      <dgm:prSet presAssocID="{92599329-7654-49DC-9410-291050995D04}" presName="connectorText" presStyleLbl="sibTrans1D1" presStyleIdx="11" presStyleCnt="15"/>
      <dgm:spPr/>
      <dgm:t>
        <a:bodyPr/>
        <a:lstStyle/>
        <a:p>
          <a:endParaRPr lang="zh-CN" altLang="en-US"/>
        </a:p>
      </dgm:t>
    </dgm:pt>
    <dgm:pt modelId="{3CA1C254-7A52-4927-9493-53433A43E342}" type="pres">
      <dgm:prSet presAssocID="{3ED99BB9-E1CF-422B-A14D-5AB2F4BBD850}" presName="node" presStyleLbl="node1" presStyleIdx="12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9B7699D-4311-4A51-B3CD-12B2266AF691}" type="pres">
      <dgm:prSet presAssocID="{22A25B3C-82A0-421E-AF4B-DCA34135A29C}" presName="sibTrans" presStyleLbl="sibTrans1D1" presStyleIdx="12" presStyleCnt="15"/>
      <dgm:spPr/>
      <dgm:t>
        <a:bodyPr/>
        <a:lstStyle/>
        <a:p>
          <a:endParaRPr lang="zh-CN" altLang="en-US"/>
        </a:p>
      </dgm:t>
    </dgm:pt>
    <dgm:pt modelId="{6E38DDE7-DA5E-416A-AE70-2B9A2BEF0147}" type="pres">
      <dgm:prSet presAssocID="{22A25B3C-82A0-421E-AF4B-DCA34135A29C}" presName="connectorText" presStyleLbl="sibTrans1D1" presStyleIdx="12" presStyleCnt="15"/>
      <dgm:spPr/>
      <dgm:t>
        <a:bodyPr/>
        <a:lstStyle/>
        <a:p>
          <a:endParaRPr lang="zh-CN" altLang="en-US"/>
        </a:p>
      </dgm:t>
    </dgm:pt>
    <dgm:pt modelId="{66BD51CE-2F22-4158-AB22-ED815BCA05D9}" type="pres">
      <dgm:prSet presAssocID="{9FBDF98A-786C-4BD7-BFE4-B6E2412992EF}" presName="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4D145C-487C-48D2-AECB-DAECBA02DF88}" type="pres">
      <dgm:prSet presAssocID="{949B669B-20E7-43EC-B0A1-5968D673AE9D}" presName="sibTrans" presStyleLbl="sibTrans1D1" presStyleIdx="13" presStyleCnt="15"/>
      <dgm:spPr/>
      <dgm:t>
        <a:bodyPr/>
        <a:lstStyle/>
        <a:p>
          <a:endParaRPr lang="zh-CN" altLang="en-US"/>
        </a:p>
      </dgm:t>
    </dgm:pt>
    <dgm:pt modelId="{AD795DEB-92C6-4FF2-BFF8-1283675FBE1E}" type="pres">
      <dgm:prSet presAssocID="{949B669B-20E7-43EC-B0A1-5968D673AE9D}" presName="connectorText" presStyleLbl="sibTrans1D1" presStyleIdx="13" presStyleCnt="15"/>
      <dgm:spPr/>
      <dgm:t>
        <a:bodyPr/>
        <a:lstStyle/>
        <a:p>
          <a:endParaRPr lang="zh-CN" altLang="en-US"/>
        </a:p>
      </dgm:t>
    </dgm:pt>
    <dgm:pt modelId="{4B8D359C-C469-4D65-868D-86CF679B3952}" type="pres">
      <dgm:prSet presAssocID="{C8F12C56-C072-4CE7-AE4B-4F084C098610}" presName="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19857A-3E82-4884-A224-72710D685F38}" type="pres">
      <dgm:prSet presAssocID="{B796270A-C813-4B76-9F7B-2F34C1A40DBD}" presName="sibTrans" presStyleLbl="sibTrans1D1" presStyleIdx="14" presStyleCnt="15"/>
      <dgm:spPr/>
      <dgm:t>
        <a:bodyPr/>
        <a:lstStyle/>
        <a:p>
          <a:endParaRPr lang="zh-CN" altLang="en-US"/>
        </a:p>
      </dgm:t>
    </dgm:pt>
    <dgm:pt modelId="{C4DEC898-50DA-4D93-AB2B-5A08F9C4E652}" type="pres">
      <dgm:prSet presAssocID="{B796270A-C813-4B76-9F7B-2F34C1A40DBD}" presName="connectorText" presStyleLbl="sibTrans1D1" presStyleIdx="14" presStyleCnt="15"/>
      <dgm:spPr/>
      <dgm:t>
        <a:bodyPr/>
        <a:lstStyle/>
        <a:p>
          <a:endParaRPr lang="zh-CN" altLang="en-US"/>
        </a:p>
      </dgm:t>
    </dgm:pt>
    <dgm:pt modelId="{694BF316-674E-4E36-81AD-29BD0A3E9140}" type="pres">
      <dgm:prSet presAssocID="{87DC8EAA-13F1-4786-A1BE-51CA8636B0D0}" presName="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9A96285-B69B-42C5-A33A-A418880A8037}" type="presOf" srcId="{E8535509-A169-49E8-8F0D-D7A1799792B7}" destId="{AB6DC3B4-592A-4345-BA16-FFABB6DA7440}" srcOrd="1" destOrd="0" presId="urn:microsoft.com/office/officeart/2005/8/layout/bProcess3"/>
    <dgm:cxn modelId="{2CE4D035-276D-4357-A071-C7D138E61F0F}" type="presOf" srcId="{22A25B3C-82A0-421E-AF4B-DCA34135A29C}" destId="{69B7699D-4311-4A51-B3CD-12B2266AF691}" srcOrd="0" destOrd="0" presId="urn:microsoft.com/office/officeart/2005/8/layout/bProcess3"/>
    <dgm:cxn modelId="{5D5491FF-4D33-4BB3-BD66-7A56039F0A77}" type="presOf" srcId="{28EB020A-D5D5-48B4-AC7A-9AFD5DD2B4A5}" destId="{4DD23AA8-1FAD-456A-BE62-CC9E988341CB}" srcOrd="0" destOrd="0" presId="urn:microsoft.com/office/officeart/2005/8/layout/bProcess3"/>
    <dgm:cxn modelId="{EFA04487-D7A5-43F6-A30C-8920F3A77F0F}" type="presOf" srcId="{C8F12C56-C072-4CE7-AE4B-4F084C098610}" destId="{4B8D359C-C469-4D65-868D-86CF679B3952}" srcOrd="0" destOrd="0" presId="urn:microsoft.com/office/officeart/2005/8/layout/bProcess3"/>
    <dgm:cxn modelId="{109CB63E-9106-419A-82BE-884F5FC8DA2B}" srcId="{C916DF74-0AB0-4407-A093-8E0D9315D6EA}" destId="{C8F12C56-C072-4CE7-AE4B-4F084C098610}" srcOrd="14" destOrd="0" parTransId="{6748F296-2611-4573-981F-87445BF72618}" sibTransId="{B796270A-C813-4B76-9F7B-2F34C1A40DBD}"/>
    <dgm:cxn modelId="{49ADB614-B37E-4B7B-BB2D-498FF30BDBC1}" type="presOf" srcId="{4B1D9DBC-2CCF-4548-8968-EF211852E6E5}" destId="{AAC891CE-3FF5-4BFF-83AE-AA5DCA6BEAFF}" srcOrd="0" destOrd="0" presId="urn:microsoft.com/office/officeart/2005/8/layout/bProcess3"/>
    <dgm:cxn modelId="{62178F9A-E6EE-4ECB-93C6-A2D9F1B6313F}" type="presOf" srcId="{949B669B-20E7-43EC-B0A1-5968D673AE9D}" destId="{AD795DEB-92C6-4FF2-BFF8-1283675FBE1E}" srcOrd="1" destOrd="0" presId="urn:microsoft.com/office/officeart/2005/8/layout/bProcess3"/>
    <dgm:cxn modelId="{C3BBC426-0244-4A10-BE4C-B5416F32978E}" type="presOf" srcId="{BD44EFB7-131D-49BB-92AF-7BE1D8D5866E}" destId="{1D30F071-BD5D-43BD-8897-28B6447D491F}" srcOrd="0" destOrd="0" presId="urn:microsoft.com/office/officeart/2005/8/layout/bProcess3"/>
    <dgm:cxn modelId="{62072C47-0190-4381-9DE3-489300E95A16}" type="presOf" srcId="{92599329-7654-49DC-9410-291050995D04}" destId="{E96B0832-6CB8-498C-9F9B-22D1F8686F35}" srcOrd="1" destOrd="0" presId="urn:microsoft.com/office/officeart/2005/8/layout/bProcess3"/>
    <dgm:cxn modelId="{DA77DBAD-8583-43C6-920C-322370ED5C3C}" type="presOf" srcId="{1E3E45C6-7633-4C3F-A0A7-0C33F6B6093C}" destId="{C2003EA0-F950-4EE8-B700-56067972953D}" srcOrd="1" destOrd="0" presId="urn:microsoft.com/office/officeart/2005/8/layout/bProcess3"/>
    <dgm:cxn modelId="{E494637A-DC5C-438B-92C0-DDDE0B48FEEC}" type="presOf" srcId="{908B2189-AFC7-4F94-86D9-D3576ACF9399}" destId="{42D75334-31A8-4D24-9733-3623630FE861}" srcOrd="1" destOrd="0" presId="urn:microsoft.com/office/officeart/2005/8/layout/bProcess3"/>
    <dgm:cxn modelId="{D12805E6-0481-4659-B590-B7C594B4B8DA}" type="presOf" srcId="{E7808C25-C256-423C-BF1A-1BE3683D535A}" destId="{7ABEFFA2-11E7-4BA0-8CCA-FF2D2195E64C}" srcOrd="1" destOrd="0" presId="urn:microsoft.com/office/officeart/2005/8/layout/bProcess3"/>
    <dgm:cxn modelId="{63245F97-5BF0-4B7F-AD2F-064D47B01986}" type="presOf" srcId="{29842210-1347-4A5E-B5E8-D8D11B6F3653}" destId="{DAFC9A99-6AD1-4724-9879-9868B716F069}" srcOrd="1" destOrd="0" presId="urn:microsoft.com/office/officeart/2005/8/layout/bProcess3"/>
    <dgm:cxn modelId="{D30F9911-825E-4F95-8AB8-8DFB0EAE5214}" type="presOf" srcId="{ECC7F84D-3E7F-4D7B-A091-9993DE83BAE7}" destId="{156C8938-4FCD-4B77-8353-DEAC1028EF80}" srcOrd="1" destOrd="0" presId="urn:microsoft.com/office/officeart/2005/8/layout/bProcess3"/>
    <dgm:cxn modelId="{6F576309-5679-4475-8ACC-FCA549F8E894}" srcId="{C916DF74-0AB0-4407-A093-8E0D9315D6EA}" destId="{87DC8EAA-13F1-4786-A1BE-51CA8636B0D0}" srcOrd="15" destOrd="0" parTransId="{965B1B97-7A1B-453D-AFDE-21F8BA561897}" sibTransId="{976346F0-1F5F-4D63-8A9B-9C633AAC0622}"/>
    <dgm:cxn modelId="{2DB435C3-E0B4-4470-BB67-1246C581075D}" type="presOf" srcId="{B796270A-C813-4B76-9F7B-2F34C1A40DBD}" destId="{C4DEC898-50DA-4D93-AB2B-5A08F9C4E652}" srcOrd="1" destOrd="0" presId="urn:microsoft.com/office/officeart/2005/8/layout/bProcess3"/>
    <dgm:cxn modelId="{9B96E6EC-923B-49EA-A76C-6C38E7690F34}" type="presOf" srcId="{E7808C25-C256-423C-BF1A-1BE3683D535A}" destId="{C475BAC7-3231-4357-8E99-7D2780F65579}" srcOrd="0" destOrd="0" presId="urn:microsoft.com/office/officeart/2005/8/layout/bProcess3"/>
    <dgm:cxn modelId="{C92F9CFB-A068-4E08-AD84-BCF27E0E22AF}" srcId="{C916DF74-0AB0-4407-A093-8E0D9315D6EA}" destId="{7B726E90-2F0E-4C5F-9A63-8D5A6018E0EE}" srcOrd="5" destOrd="0" parTransId="{4F86FEBF-A356-4F6B-9923-D7C7D0C3C696}" sibTransId="{0F2FD04E-0254-44C4-AA9D-2AF560DB0DF9}"/>
    <dgm:cxn modelId="{439AA7CB-6871-4AB9-B76E-41C17E54EC58}" srcId="{C916DF74-0AB0-4407-A093-8E0D9315D6EA}" destId="{687B1E68-AE81-4AC6-B82D-F2FB404AA6E5}" srcOrd="8" destOrd="0" parTransId="{0ADD07B6-430F-4488-8858-A119075C63D6}" sibTransId="{4CFDE0F4-76B4-429B-B0E6-9646225E1911}"/>
    <dgm:cxn modelId="{6ADABAA5-6279-4479-93DB-AF9F60C1931D}" type="presOf" srcId="{DA182D35-CF20-44B1-BC7B-9EC96D7495D8}" destId="{F31BEA90-C115-47C7-92BF-FC554A12270F}" srcOrd="0" destOrd="0" presId="urn:microsoft.com/office/officeart/2005/8/layout/bProcess3"/>
    <dgm:cxn modelId="{134C1AE4-F04B-41F9-87CF-207F8DC676FF}" srcId="{C916DF74-0AB0-4407-A093-8E0D9315D6EA}" destId="{6650E8A7-A683-46CE-8A3A-9AD691078C50}" srcOrd="7" destOrd="0" parTransId="{5C7E33B5-1EEF-4A48-A8A8-6164B419E0BB}" sibTransId="{869FF477-40B3-4F74-AA00-F73AFEB9F42B}"/>
    <dgm:cxn modelId="{8A716B9D-522E-4BD2-A6C9-9F56DEA282B0}" type="presOf" srcId="{4CFDE0F4-76B4-429B-B0E6-9646225E1911}" destId="{285AD6B2-4AB1-4F4D-B39E-3E0A3521C19D}" srcOrd="0" destOrd="0" presId="urn:microsoft.com/office/officeart/2005/8/layout/bProcess3"/>
    <dgm:cxn modelId="{84B38205-AF07-4ACB-AA31-AF72C00BB3C4}" type="presOf" srcId="{3CCA80B9-2FB7-46A0-BC47-9018BC5C18B9}" destId="{3589F1A4-23CA-4380-8B8A-69D82BBCD4E9}" srcOrd="0" destOrd="0" presId="urn:microsoft.com/office/officeart/2005/8/layout/bProcess3"/>
    <dgm:cxn modelId="{C76EFECD-91A4-4C6A-B9DB-6F4BD3650C9F}" type="presOf" srcId="{92599329-7654-49DC-9410-291050995D04}" destId="{49196519-B1EC-41C1-920E-E09F73512108}" srcOrd="0" destOrd="0" presId="urn:microsoft.com/office/officeart/2005/8/layout/bProcess3"/>
    <dgm:cxn modelId="{71ED0E18-75B4-4EA1-AA42-FB9EAE144957}" type="presOf" srcId="{6650E8A7-A683-46CE-8A3A-9AD691078C50}" destId="{5195B904-D264-4ADC-BBD2-FAC2FABE0981}" srcOrd="0" destOrd="0" presId="urn:microsoft.com/office/officeart/2005/8/layout/bProcess3"/>
    <dgm:cxn modelId="{E661FE2B-8517-4529-BEAC-4BBE23746382}" type="presOf" srcId="{87DC8EAA-13F1-4786-A1BE-51CA8636B0D0}" destId="{694BF316-674E-4E36-81AD-29BD0A3E9140}" srcOrd="0" destOrd="0" presId="urn:microsoft.com/office/officeart/2005/8/layout/bProcess3"/>
    <dgm:cxn modelId="{1F833CD1-C582-4D02-9619-ABE95508B681}" type="presOf" srcId="{29842210-1347-4A5E-B5E8-D8D11B6F3653}" destId="{E959DAF5-78C6-4DD7-B0B9-41CE106177BC}" srcOrd="0" destOrd="0" presId="urn:microsoft.com/office/officeart/2005/8/layout/bProcess3"/>
    <dgm:cxn modelId="{90B21E83-8315-4009-B343-91640CB3B5A7}" srcId="{C916DF74-0AB0-4407-A093-8E0D9315D6EA}" destId="{3ED99BB9-E1CF-422B-A14D-5AB2F4BBD850}" srcOrd="12" destOrd="0" parTransId="{A15352BE-20F2-4174-AA92-1AD7F69998EC}" sibTransId="{22A25B3C-82A0-421E-AF4B-DCA34135A29C}"/>
    <dgm:cxn modelId="{2D5397EE-A09B-4C4A-BB18-62BAFA872F28}" type="presOf" srcId="{22A25B3C-82A0-421E-AF4B-DCA34135A29C}" destId="{6E38DDE7-DA5E-416A-AE70-2B9A2BEF0147}" srcOrd="1" destOrd="0" presId="urn:microsoft.com/office/officeart/2005/8/layout/bProcess3"/>
    <dgm:cxn modelId="{AFF96CB7-5C7F-4F12-8666-BB6E77BF87E4}" srcId="{C916DF74-0AB0-4407-A093-8E0D9315D6EA}" destId="{BD44EFB7-131D-49BB-92AF-7BE1D8D5866E}" srcOrd="10" destOrd="0" parTransId="{AA8E12F5-CAF1-4A24-B849-1A8C1FB30E2B}" sibTransId="{1E3E45C6-7633-4C3F-A0A7-0C33F6B6093C}"/>
    <dgm:cxn modelId="{D075CAD6-3878-4AB5-AD73-EF1D42817019}" srcId="{C916DF74-0AB0-4407-A093-8E0D9315D6EA}" destId="{28EB020A-D5D5-48B4-AC7A-9AFD5DD2B4A5}" srcOrd="1" destOrd="0" parTransId="{F21FAD84-D0BF-46B1-88D8-1B7D8BBE9ACC}" sibTransId="{29842210-1347-4A5E-B5E8-D8D11B6F3653}"/>
    <dgm:cxn modelId="{895543E5-CD79-42DD-AC65-BA0A21653428}" type="presOf" srcId="{869FF477-40B3-4F74-AA00-F73AFEB9F42B}" destId="{CFC34300-604D-4485-B0CC-5D55EE4574CE}" srcOrd="1" destOrd="0" presId="urn:microsoft.com/office/officeart/2005/8/layout/bProcess3"/>
    <dgm:cxn modelId="{AF310522-0204-4A01-A227-A2A12A702260}" type="presOf" srcId="{E8535509-A169-49E8-8F0D-D7A1799792B7}" destId="{E1DE352D-320A-489F-A826-3B173839F876}" srcOrd="0" destOrd="0" presId="urn:microsoft.com/office/officeart/2005/8/layout/bProcess3"/>
    <dgm:cxn modelId="{DE4BDFB5-47C2-4AB2-9A19-293CC2A04199}" srcId="{C916DF74-0AB0-4407-A093-8E0D9315D6EA}" destId="{DC703EB2-3888-4642-B076-55385EF83308}" srcOrd="2" destOrd="0" parTransId="{2E7E646A-9DB9-4DB5-AE55-9716AA855F14}" sibTransId="{ECC7F84D-3E7F-4D7B-A091-9993DE83BAE7}"/>
    <dgm:cxn modelId="{9447EB77-155F-4784-93D2-0FA83DCDAF07}" srcId="{C916DF74-0AB0-4407-A093-8E0D9315D6EA}" destId="{E2B9D6A3-75C2-4106-A7B1-E262227D57D2}" srcOrd="6" destOrd="0" parTransId="{79E6C815-A208-4348-A4F3-A2FDB34A9767}" sibTransId="{CA012575-D9FF-4D1B-BFC3-921C161339B9}"/>
    <dgm:cxn modelId="{14DB051F-CB8E-4FFF-AF6E-445DD4C12F14}" type="presOf" srcId="{E2B9D6A3-75C2-4106-A7B1-E262227D57D2}" destId="{ADB926C2-DB8A-4AB7-9790-FEA547D3C5FE}" srcOrd="0" destOrd="0" presId="urn:microsoft.com/office/officeart/2005/8/layout/bProcess3"/>
    <dgm:cxn modelId="{70E3D5B8-6978-4FA8-91ED-9CCCC55057E8}" type="presOf" srcId="{908B2189-AFC7-4F94-86D9-D3576ACF9399}" destId="{02043959-2D0B-40D8-A8A8-7AF9490487AC}" srcOrd="0" destOrd="0" presId="urn:microsoft.com/office/officeart/2005/8/layout/bProcess3"/>
    <dgm:cxn modelId="{DD2D7AD7-3A0D-4C21-97D3-50F95DC5BCF5}" type="presOf" srcId="{687B1E68-AE81-4AC6-B82D-F2FB404AA6E5}" destId="{DC83D5FD-8CE5-46E6-9EF4-30C1F9B6AAB7}" srcOrd="0" destOrd="0" presId="urn:microsoft.com/office/officeart/2005/8/layout/bProcess3"/>
    <dgm:cxn modelId="{F9F64922-D84B-4489-8A1A-EFA5D4C16D9D}" type="presOf" srcId="{ECC7F84D-3E7F-4D7B-A091-9993DE83BAE7}" destId="{A9B2C661-D95D-4363-8CE9-6721CA009457}" srcOrd="0" destOrd="0" presId="urn:microsoft.com/office/officeart/2005/8/layout/bProcess3"/>
    <dgm:cxn modelId="{2ABB14B8-ACBE-4D79-ADD5-0D8673BF4C86}" srcId="{C916DF74-0AB0-4407-A093-8E0D9315D6EA}" destId="{3AEC6450-3A34-482B-AAC9-F03B4972D15B}" srcOrd="3" destOrd="0" parTransId="{3551653F-50EA-41CF-915C-56A52445EC70}" sibTransId="{1470985B-76A9-4BD6-B471-1BD1571D8D61}"/>
    <dgm:cxn modelId="{35A172DC-E6B9-4219-B8AF-322204AFB343}" type="presOf" srcId="{CA012575-D9FF-4D1B-BFC3-921C161339B9}" destId="{40F5BDC1-40A9-4EC9-8B77-2EF902FDE9D7}" srcOrd="1" destOrd="0" presId="urn:microsoft.com/office/officeart/2005/8/layout/bProcess3"/>
    <dgm:cxn modelId="{EC9B3B00-8F7E-404F-A3E6-6F7F4DA7EA65}" type="presOf" srcId="{0F2FD04E-0254-44C4-AA9D-2AF560DB0DF9}" destId="{C88217E9-B7A1-44DE-9991-5273CFF3E67D}" srcOrd="1" destOrd="0" presId="urn:microsoft.com/office/officeart/2005/8/layout/bProcess3"/>
    <dgm:cxn modelId="{474C7A34-F4E9-433B-99F2-0C62C43259C4}" type="presOf" srcId="{9FBDF98A-786C-4BD7-BFE4-B6E2412992EF}" destId="{66BD51CE-2F22-4158-AB22-ED815BCA05D9}" srcOrd="0" destOrd="0" presId="urn:microsoft.com/office/officeart/2005/8/layout/bProcess3"/>
    <dgm:cxn modelId="{DFC9B250-5D2C-4B4C-A0C8-8019CEA30A1D}" type="presOf" srcId="{DC703EB2-3888-4642-B076-55385EF83308}" destId="{F4F6E8D5-9CC7-4775-B1F3-1102CE742B7A}" srcOrd="0" destOrd="0" presId="urn:microsoft.com/office/officeart/2005/8/layout/bProcess3"/>
    <dgm:cxn modelId="{E24D2176-73E4-40E7-85B5-288C05DE9EAA}" type="presOf" srcId="{711213AD-1A4C-4982-8435-3590DB61B4E6}" destId="{2597CC2F-3A09-443A-A0C2-B5A6B7416F14}" srcOrd="0" destOrd="0" presId="urn:microsoft.com/office/officeart/2005/8/layout/bProcess3"/>
    <dgm:cxn modelId="{0E2B4818-1960-4134-9154-6035D6105AA1}" type="presOf" srcId="{7B726E90-2F0E-4C5F-9A63-8D5A6018E0EE}" destId="{141D027F-B0EF-41C2-AE04-630A93244634}" srcOrd="0" destOrd="0" presId="urn:microsoft.com/office/officeart/2005/8/layout/bProcess3"/>
    <dgm:cxn modelId="{E9679CAD-AA62-4665-929E-ECA30E4E031C}" type="presOf" srcId="{B796270A-C813-4B76-9F7B-2F34C1A40DBD}" destId="{A319857A-3E82-4884-A224-72710D685F38}" srcOrd="0" destOrd="0" presId="urn:microsoft.com/office/officeart/2005/8/layout/bProcess3"/>
    <dgm:cxn modelId="{9531ACFC-0B45-4ED0-B526-9F3B35CCF416}" srcId="{C916DF74-0AB0-4407-A093-8E0D9315D6EA}" destId="{711213AD-1A4C-4982-8435-3590DB61B4E6}" srcOrd="9" destOrd="0" parTransId="{E4B6356B-4CA5-41CF-B369-77CB9B63005A}" sibTransId="{E8535509-A169-49E8-8F0D-D7A1799792B7}"/>
    <dgm:cxn modelId="{21BEAE62-1BEF-4112-8C51-4654A6101905}" srcId="{C916DF74-0AB0-4407-A093-8E0D9315D6EA}" destId="{3CCA80B9-2FB7-46A0-BC47-9018BC5C18B9}" srcOrd="4" destOrd="0" parTransId="{8CA7000F-33A6-4B2A-B1B8-90F62A20E811}" sibTransId="{908B2189-AFC7-4F94-86D9-D3576ACF9399}"/>
    <dgm:cxn modelId="{737A62D3-3943-4FC7-8BF0-FF05E59264CC}" type="presOf" srcId="{3ED99BB9-E1CF-422B-A14D-5AB2F4BBD850}" destId="{3CA1C254-7A52-4927-9493-53433A43E342}" srcOrd="0" destOrd="0" presId="urn:microsoft.com/office/officeart/2005/8/layout/bProcess3"/>
    <dgm:cxn modelId="{738D9CAF-28F3-416D-948F-C73883DB0392}" type="presOf" srcId="{1470985B-76A9-4BD6-B471-1BD1571D8D61}" destId="{A1372DBA-2E57-4619-95EA-5F50C66061B7}" srcOrd="0" destOrd="0" presId="urn:microsoft.com/office/officeart/2005/8/layout/bProcess3"/>
    <dgm:cxn modelId="{CCA23E67-9090-45AF-935F-A70BA7567D16}" type="presOf" srcId="{1E3E45C6-7633-4C3F-A0A7-0C33F6B6093C}" destId="{52FFB12B-B283-418D-8DE2-5079F55D828A}" srcOrd="0" destOrd="0" presId="urn:microsoft.com/office/officeart/2005/8/layout/bProcess3"/>
    <dgm:cxn modelId="{E77E6E43-7995-4C0C-96BC-E4F7153E8CE4}" type="presOf" srcId="{949B669B-20E7-43EC-B0A1-5968D673AE9D}" destId="{C84D145C-487C-48D2-AECB-DAECBA02DF88}" srcOrd="0" destOrd="0" presId="urn:microsoft.com/office/officeart/2005/8/layout/bProcess3"/>
    <dgm:cxn modelId="{077383BB-5898-45C7-A6EB-C12C59B04595}" type="presOf" srcId="{C916DF74-0AB0-4407-A093-8E0D9315D6EA}" destId="{C327BDB8-BFC9-405A-A3B4-23E5DD7F993F}" srcOrd="0" destOrd="0" presId="urn:microsoft.com/office/officeart/2005/8/layout/bProcess3"/>
    <dgm:cxn modelId="{980844DE-9E3D-4F7A-8CA8-BD0E247D2EA3}" type="presOf" srcId="{869FF477-40B3-4F74-AA00-F73AFEB9F42B}" destId="{B452590C-2538-44C0-91DD-FD8909F191E7}" srcOrd="0" destOrd="0" presId="urn:microsoft.com/office/officeart/2005/8/layout/bProcess3"/>
    <dgm:cxn modelId="{080B3D7F-A111-4A5C-A588-4FEA0F8E4586}" type="presOf" srcId="{4CFDE0F4-76B4-429B-B0E6-9646225E1911}" destId="{5C8E79C6-2D27-4E64-AADC-B3A223FFCF10}" srcOrd="1" destOrd="0" presId="urn:microsoft.com/office/officeart/2005/8/layout/bProcess3"/>
    <dgm:cxn modelId="{7B60A13F-3611-46B7-8E0D-2A84EC2DF5FA}" srcId="{C916DF74-0AB0-4407-A093-8E0D9315D6EA}" destId="{4B1D9DBC-2CCF-4548-8968-EF211852E6E5}" srcOrd="11" destOrd="0" parTransId="{2E3A0C79-D940-4A13-982C-588D51DB383C}" sibTransId="{92599329-7654-49DC-9410-291050995D04}"/>
    <dgm:cxn modelId="{A3F416E6-9FAD-44B7-8DC9-2F27DF41643F}" srcId="{C916DF74-0AB0-4407-A093-8E0D9315D6EA}" destId="{DA182D35-CF20-44B1-BC7B-9EC96D7495D8}" srcOrd="0" destOrd="0" parTransId="{F8A0BC66-1599-495B-9D37-7F625E2405F5}" sibTransId="{E7808C25-C256-423C-BF1A-1BE3683D535A}"/>
    <dgm:cxn modelId="{236BFFC3-E909-4D3C-93CB-C66B1823AEA6}" type="presOf" srcId="{3AEC6450-3A34-482B-AAC9-F03B4972D15B}" destId="{5CB511DF-6D9A-4C0E-8013-BED85096AD21}" srcOrd="0" destOrd="0" presId="urn:microsoft.com/office/officeart/2005/8/layout/bProcess3"/>
    <dgm:cxn modelId="{7A79E2F5-261F-40CA-8F23-F9A777654E51}" type="presOf" srcId="{0F2FD04E-0254-44C4-AA9D-2AF560DB0DF9}" destId="{C3144546-9543-46EA-9F17-3252A6EEDA79}" srcOrd="0" destOrd="0" presId="urn:microsoft.com/office/officeart/2005/8/layout/bProcess3"/>
    <dgm:cxn modelId="{C5BC7A89-B8BD-4683-99AD-E4E711D28D74}" type="presOf" srcId="{1470985B-76A9-4BD6-B471-1BD1571D8D61}" destId="{1998CF47-7E79-48F0-9AA8-613A6AB08BC9}" srcOrd="1" destOrd="0" presId="urn:microsoft.com/office/officeart/2005/8/layout/bProcess3"/>
    <dgm:cxn modelId="{AABC7B35-4AA7-4FAA-A599-EA0F6064619A}" srcId="{C916DF74-0AB0-4407-A093-8E0D9315D6EA}" destId="{9FBDF98A-786C-4BD7-BFE4-B6E2412992EF}" srcOrd="13" destOrd="0" parTransId="{EE93D89D-4BA1-4566-85B5-75F7571B6E2C}" sibTransId="{949B669B-20E7-43EC-B0A1-5968D673AE9D}"/>
    <dgm:cxn modelId="{92783684-FC82-4ACA-9E45-47A84094E4C5}" type="presOf" srcId="{CA012575-D9FF-4D1B-BFC3-921C161339B9}" destId="{246349EE-E0C5-4B04-A166-8F252AC06048}" srcOrd="0" destOrd="0" presId="urn:microsoft.com/office/officeart/2005/8/layout/bProcess3"/>
    <dgm:cxn modelId="{9CE548B9-DB88-45C4-83E1-CAF337807893}" type="presParOf" srcId="{C327BDB8-BFC9-405A-A3B4-23E5DD7F993F}" destId="{F31BEA90-C115-47C7-92BF-FC554A12270F}" srcOrd="0" destOrd="0" presId="urn:microsoft.com/office/officeart/2005/8/layout/bProcess3"/>
    <dgm:cxn modelId="{A5414528-C598-4071-BCB7-7340B1E736FA}" type="presParOf" srcId="{C327BDB8-BFC9-405A-A3B4-23E5DD7F993F}" destId="{C475BAC7-3231-4357-8E99-7D2780F65579}" srcOrd="1" destOrd="0" presId="urn:microsoft.com/office/officeart/2005/8/layout/bProcess3"/>
    <dgm:cxn modelId="{32AF88D2-E312-49E8-A506-A3AAF425AC40}" type="presParOf" srcId="{C475BAC7-3231-4357-8E99-7D2780F65579}" destId="{7ABEFFA2-11E7-4BA0-8CCA-FF2D2195E64C}" srcOrd="0" destOrd="0" presId="urn:microsoft.com/office/officeart/2005/8/layout/bProcess3"/>
    <dgm:cxn modelId="{E42A215F-5994-449B-AAC2-229C7993427E}" type="presParOf" srcId="{C327BDB8-BFC9-405A-A3B4-23E5DD7F993F}" destId="{4DD23AA8-1FAD-456A-BE62-CC9E988341CB}" srcOrd="2" destOrd="0" presId="urn:microsoft.com/office/officeart/2005/8/layout/bProcess3"/>
    <dgm:cxn modelId="{B3FFA6C8-0942-4D50-A3AD-7FDD27C0091F}" type="presParOf" srcId="{C327BDB8-BFC9-405A-A3B4-23E5DD7F993F}" destId="{E959DAF5-78C6-4DD7-B0B9-41CE106177BC}" srcOrd="3" destOrd="0" presId="urn:microsoft.com/office/officeart/2005/8/layout/bProcess3"/>
    <dgm:cxn modelId="{8B14F5CB-6089-4F6F-A7FA-FFC75E3DE0AF}" type="presParOf" srcId="{E959DAF5-78C6-4DD7-B0B9-41CE106177BC}" destId="{DAFC9A99-6AD1-4724-9879-9868B716F069}" srcOrd="0" destOrd="0" presId="urn:microsoft.com/office/officeart/2005/8/layout/bProcess3"/>
    <dgm:cxn modelId="{C64CF0BD-081F-45E1-B023-CF43F35B8DB5}" type="presParOf" srcId="{C327BDB8-BFC9-405A-A3B4-23E5DD7F993F}" destId="{F4F6E8D5-9CC7-4775-B1F3-1102CE742B7A}" srcOrd="4" destOrd="0" presId="urn:microsoft.com/office/officeart/2005/8/layout/bProcess3"/>
    <dgm:cxn modelId="{D96A3A3E-891D-482F-AB02-EB46010282B1}" type="presParOf" srcId="{C327BDB8-BFC9-405A-A3B4-23E5DD7F993F}" destId="{A9B2C661-D95D-4363-8CE9-6721CA009457}" srcOrd="5" destOrd="0" presId="urn:microsoft.com/office/officeart/2005/8/layout/bProcess3"/>
    <dgm:cxn modelId="{339330B1-5FAB-42AD-AC3D-D77156EF20E9}" type="presParOf" srcId="{A9B2C661-D95D-4363-8CE9-6721CA009457}" destId="{156C8938-4FCD-4B77-8353-DEAC1028EF80}" srcOrd="0" destOrd="0" presId="urn:microsoft.com/office/officeart/2005/8/layout/bProcess3"/>
    <dgm:cxn modelId="{77C06A84-69C2-4D48-B70A-A6DF71D4B600}" type="presParOf" srcId="{C327BDB8-BFC9-405A-A3B4-23E5DD7F993F}" destId="{5CB511DF-6D9A-4C0E-8013-BED85096AD21}" srcOrd="6" destOrd="0" presId="urn:microsoft.com/office/officeart/2005/8/layout/bProcess3"/>
    <dgm:cxn modelId="{7D20D4E7-2B0E-41C1-A576-18C110566D6A}" type="presParOf" srcId="{C327BDB8-BFC9-405A-A3B4-23E5DD7F993F}" destId="{A1372DBA-2E57-4619-95EA-5F50C66061B7}" srcOrd="7" destOrd="0" presId="urn:microsoft.com/office/officeart/2005/8/layout/bProcess3"/>
    <dgm:cxn modelId="{BEA8B465-07D9-4C8A-9224-8091EA01E25C}" type="presParOf" srcId="{A1372DBA-2E57-4619-95EA-5F50C66061B7}" destId="{1998CF47-7E79-48F0-9AA8-613A6AB08BC9}" srcOrd="0" destOrd="0" presId="urn:microsoft.com/office/officeart/2005/8/layout/bProcess3"/>
    <dgm:cxn modelId="{47BB2775-E1AC-40E4-932B-717DE1E786A6}" type="presParOf" srcId="{C327BDB8-BFC9-405A-A3B4-23E5DD7F993F}" destId="{3589F1A4-23CA-4380-8B8A-69D82BBCD4E9}" srcOrd="8" destOrd="0" presId="urn:microsoft.com/office/officeart/2005/8/layout/bProcess3"/>
    <dgm:cxn modelId="{253B5209-07FF-4BF7-B9B8-23D0C2C3C066}" type="presParOf" srcId="{C327BDB8-BFC9-405A-A3B4-23E5DD7F993F}" destId="{02043959-2D0B-40D8-A8A8-7AF9490487AC}" srcOrd="9" destOrd="0" presId="urn:microsoft.com/office/officeart/2005/8/layout/bProcess3"/>
    <dgm:cxn modelId="{4EADA644-4B54-4B19-84D0-7F33C7E92CAB}" type="presParOf" srcId="{02043959-2D0B-40D8-A8A8-7AF9490487AC}" destId="{42D75334-31A8-4D24-9733-3623630FE861}" srcOrd="0" destOrd="0" presId="urn:microsoft.com/office/officeart/2005/8/layout/bProcess3"/>
    <dgm:cxn modelId="{C2229AAA-50FE-4632-B0EF-8CC6B7D51B4F}" type="presParOf" srcId="{C327BDB8-BFC9-405A-A3B4-23E5DD7F993F}" destId="{141D027F-B0EF-41C2-AE04-630A93244634}" srcOrd="10" destOrd="0" presId="urn:microsoft.com/office/officeart/2005/8/layout/bProcess3"/>
    <dgm:cxn modelId="{E8907DD7-F9D3-4F0D-99F5-F7CCF2E88473}" type="presParOf" srcId="{C327BDB8-BFC9-405A-A3B4-23E5DD7F993F}" destId="{C3144546-9543-46EA-9F17-3252A6EEDA79}" srcOrd="11" destOrd="0" presId="urn:microsoft.com/office/officeart/2005/8/layout/bProcess3"/>
    <dgm:cxn modelId="{0743269D-1506-42E7-B499-6E38ED4F570C}" type="presParOf" srcId="{C3144546-9543-46EA-9F17-3252A6EEDA79}" destId="{C88217E9-B7A1-44DE-9991-5273CFF3E67D}" srcOrd="0" destOrd="0" presId="urn:microsoft.com/office/officeart/2005/8/layout/bProcess3"/>
    <dgm:cxn modelId="{588E93C7-F505-4DA1-9CCF-BA0121F311E6}" type="presParOf" srcId="{C327BDB8-BFC9-405A-A3B4-23E5DD7F993F}" destId="{ADB926C2-DB8A-4AB7-9790-FEA547D3C5FE}" srcOrd="12" destOrd="0" presId="urn:microsoft.com/office/officeart/2005/8/layout/bProcess3"/>
    <dgm:cxn modelId="{56D86B52-30A9-4A2A-A812-994FFB3120A6}" type="presParOf" srcId="{C327BDB8-BFC9-405A-A3B4-23E5DD7F993F}" destId="{246349EE-E0C5-4B04-A166-8F252AC06048}" srcOrd="13" destOrd="0" presId="urn:microsoft.com/office/officeart/2005/8/layout/bProcess3"/>
    <dgm:cxn modelId="{A855DE15-DC7A-465F-B914-04997201CCBB}" type="presParOf" srcId="{246349EE-E0C5-4B04-A166-8F252AC06048}" destId="{40F5BDC1-40A9-4EC9-8B77-2EF902FDE9D7}" srcOrd="0" destOrd="0" presId="urn:microsoft.com/office/officeart/2005/8/layout/bProcess3"/>
    <dgm:cxn modelId="{04857C46-DA1D-44F5-8443-275A43A03497}" type="presParOf" srcId="{C327BDB8-BFC9-405A-A3B4-23E5DD7F993F}" destId="{5195B904-D264-4ADC-BBD2-FAC2FABE0981}" srcOrd="14" destOrd="0" presId="urn:microsoft.com/office/officeart/2005/8/layout/bProcess3"/>
    <dgm:cxn modelId="{A474C879-4AE4-4942-B7EF-77E40F9217D4}" type="presParOf" srcId="{C327BDB8-BFC9-405A-A3B4-23E5DD7F993F}" destId="{B452590C-2538-44C0-91DD-FD8909F191E7}" srcOrd="15" destOrd="0" presId="urn:microsoft.com/office/officeart/2005/8/layout/bProcess3"/>
    <dgm:cxn modelId="{D5048CE1-2538-42F9-BFCF-720F4361A1E6}" type="presParOf" srcId="{B452590C-2538-44C0-91DD-FD8909F191E7}" destId="{CFC34300-604D-4485-B0CC-5D55EE4574CE}" srcOrd="0" destOrd="0" presId="urn:microsoft.com/office/officeart/2005/8/layout/bProcess3"/>
    <dgm:cxn modelId="{1C3B619B-8B1B-407E-9B93-C27871D8632A}" type="presParOf" srcId="{C327BDB8-BFC9-405A-A3B4-23E5DD7F993F}" destId="{DC83D5FD-8CE5-46E6-9EF4-30C1F9B6AAB7}" srcOrd="16" destOrd="0" presId="urn:microsoft.com/office/officeart/2005/8/layout/bProcess3"/>
    <dgm:cxn modelId="{4AF397CC-9269-4761-BE16-4FD334A182A2}" type="presParOf" srcId="{C327BDB8-BFC9-405A-A3B4-23E5DD7F993F}" destId="{285AD6B2-4AB1-4F4D-B39E-3E0A3521C19D}" srcOrd="17" destOrd="0" presId="urn:microsoft.com/office/officeart/2005/8/layout/bProcess3"/>
    <dgm:cxn modelId="{5CF46EDA-3D2F-424D-B652-24D2A52F7C5D}" type="presParOf" srcId="{285AD6B2-4AB1-4F4D-B39E-3E0A3521C19D}" destId="{5C8E79C6-2D27-4E64-AADC-B3A223FFCF10}" srcOrd="0" destOrd="0" presId="urn:microsoft.com/office/officeart/2005/8/layout/bProcess3"/>
    <dgm:cxn modelId="{64E384FB-CF76-4542-BC38-BA9F62141795}" type="presParOf" srcId="{C327BDB8-BFC9-405A-A3B4-23E5DD7F993F}" destId="{2597CC2F-3A09-443A-A0C2-B5A6B7416F14}" srcOrd="18" destOrd="0" presId="urn:microsoft.com/office/officeart/2005/8/layout/bProcess3"/>
    <dgm:cxn modelId="{FE7F6994-1DC8-4559-BD38-288328B64D56}" type="presParOf" srcId="{C327BDB8-BFC9-405A-A3B4-23E5DD7F993F}" destId="{E1DE352D-320A-489F-A826-3B173839F876}" srcOrd="19" destOrd="0" presId="urn:microsoft.com/office/officeart/2005/8/layout/bProcess3"/>
    <dgm:cxn modelId="{8EA10225-440A-45EF-BFDB-5BB04891F2C7}" type="presParOf" srcId="{E1DE352D-320A-489F-A826-3B173839F876}" destId="{AB6DC3B4-592A-4345-BA16-FFABB6DA7440}" srcOrd="0" destOrd="0" presId="urn:microsoft.com/office/officeart/2005/8/layout/bProcess3"/>
    <dgm:cxn modelId="{1F6636A1-4CA0-4D84-986A-C441DE473569}" type="presParOf" srcId="{C327BDB8-BFC9-405A-A3B4-23E5DD7F993F}" destId="{1D30F071-BD5D-43BD-8897-28B6447D491F}" srcOrd="20" destOrd="0" presId="urn:microsoft.com/office/officeart/2005/8/layout/bProcess3"/>
    <dgm:cxn modelId="{E31FD16D-4269-4350-AD2A-18C14EF5A628}" type="presParOf" srcId="{C327BDB8-BFC9-405A-A3B4-23E5DD7F993F}" destId="{52FFB12B-B283-418D-8DE2-5079F55D828A}" srcOrd="21" destOrd="0" presId="urn:microsoft.com/office/officeart/2005/8/layout/bProcess3"/>
    <dgm:cxn modelId="{704D2FD4-478D-4D66-9748-288F6ECDA09F}" type="presParOf" srcId="{52FFB12B-B283-418D-8DE2-5079F55D828A}" destId="{C2003EA0-F950-4EE8-B700-56067972953D}" srcOrd="0" destOrd="0" presId="urn:microsoft.com/office/officeart/2005/8/layout/bProcess3"/>
    <dgm:cxn modelId="{B4209BFD-349B-48DC-8F0C-9AF2678BF82F}" type="presParOf" srcId="{C327BDB8-BFC9-405A-A3B4-23E5DD7F993F}" destId="{AAC891CE-3FF5-4BFF-83AE-AA5DCA6BEAFF}" srcOrd="22" destOrd="0" presId="urn:microsoft.com/office/officeart/2005/8/layout/bProcess3"/>
    <dgm:cxn modelId="{50CA14F1-1FB8-498C-B66F-8CD1983344FA}" type="presParOf" srcId="{C327BDB8-BFC9-405A-A3B4-23E5DD7F993F}" destId="{49196519-B1EC-41C1-920E-E09F73512108}" srcOrd="23" destOrd="0" presId="urn:microsoft.com/office/officeart/2005/8/layout/bProcess3"/>
    <dgm:cxn modelId="{6607D02C-A3D8-433C-B937-A92C203EDBCD}" type="presParOf" srcId="{49196519-B1EC-41C1-920E-E09F73512108}" destId="{E96B0832-6CB8-498C-9F9B-22D1F8686F35}" srcOrd="0" destOrd="0" presId="urn:microsoft.com/office/officeart/2005/8/layout/bProcess3"/>
    <dgm:cxn modelId="{9B16B4BD-9F6F-4862-BD94-BCEB1E7172BB}" type="presParOf" srcId="{C327BDB8-BFC9-405A-A3B4-23E5DD7F993F}" destId="{3CA1C254-7A52-4927-9493-53433A43E342}" srcOrd="24" destOrd="0" presId="urn:microsoft.com/office/officeart/2005/8/layout/bProcess3"/>
    <dgm:cxn modelId="{782F3326-8CAD-4163-B307-A41E4A2A6818}" type="presParOf" srcId="{C327BDB8-BFC9-405A-A3B4-23E5DD7F993F}" destId="{69B7699D-4311-4A51-B3CD-12B2266AF691}" srcOrd="25" destOrd="0" presId="urn:microsoft.com/office/officeart/2005/8/layout/bProcess3"/>
    <dgm:cxn modelId="{191D959B-F889-4573-910A-97941AAADDBC}" type="presParOf" srcId="{69B7699D-4311-4A51-B3CD-12B2266AF691}" destId="{6E38DDE7-DA5E-416A-AE70-2B9A2BEF0147}" srcOrd="0" destOrd="0" presId="urn:microsoft.com/office/officeart/2005/8/layout/bProcess3"/>
    <dgm:cxn modelId="{A430F5AF-A70F-4879-8BE2-C946047592D8}" type="presParOf" srcId="{C327BDB8-BFC9-405A-A3B4-23E5DD7F993F}" destId="{66BD51CE-2F22-4158-AB22-ED815BCA05D9}" srcOrd="26" destOrd="0" presId="urn:microsoft.com/office/officeart/2005/8/layout/bProcess3"/>
    <dgm:cxn modelId="{DF498432-8801-4D3A-A43D-3D47D13801A8}" type="presParOf" srcId="{C327BDB8-BFC9-405A-A3B4-23E5DD7F993F}" destId="{C84D145C-487C-48D2-AECB-DAECBA02DF88}" srcOrd="27" destOrd="0" presId="urn:microsoft.com/office/officeart/2005/8/layout/bProcess3"/>
    <dgm:cxn modelId="{CD018D97-B7FA-4BE4-8D99-540386A1EDE9}" type="presParOf" srcId="{C84D145C-487C-48D2-AECB-DAECBA02DF88}" destId="{AD795DEB-92C6-4FF2-BFF8-1283675FBE1E}" srcOrd="0" destOrd="0" presId="urn:microsoft.com/office/officeart/2005/8/layout/bProcess3"/>
    <dgm:cxn modelId="{5A8020FE-438A-4481-95B6-294931986A8C}" type="presParOf" srcId="{C327BDB8-BFC9-405A-A3B4-23E5DD7F993F}" destId="{4B8D359C-C469-4D65-868D-86CF679B3952}" srcOrd="28" destOrd="0" presId="urn:microsoft.com/office/officeart/2005/8/layout/bProcess3"/>
    <dgm:cxn modelId="{AABF8532-1228-48A5-B287-4DC7E0B0F988}" type="presParOf" srcId="{C327BDB8-BFC9-405A-A3B4-23E5DD7F993F}" destId="{A319857A-3E82-4884-A224-72710D685F38}" srcOrd="29" destOrd="0" presId="urn:microsoft.com/office/officeart/2005/8/layout/bProcess3"/>
    <dgm:cxn modelId="{2868C1FA-D0B2-42D7-89A4-5DC732F808C8}" type="presParOf" srcId="{A319857A-3E82-4884-A224-72710D685F38}" destId="{C4DEC898-50DA-4D93-AB2B-5A08F9C4E652}" srcOrd="0" destOrd="0" presId="urn:microsoft.com/office/officeart/2005/8/layout/bProcess3"/>
    <dgm:cxn modelId="{2B8948A4-4195-41E5-BC7D-28ED318612B2}" type="presParOf" srcId="{C327BDB8-BFC9-405A-A3B4-23E5DD7F993F}" destId="{694BF316-674E-4E36-81AD-29BD0A3E9140}" srcOrd="3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16DF74-0AB0-4407-A093-8E0D9315D6EA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A182D35-CF20-44B1-BC7B-9EC96D7495D8}">
      <dgm:prSet phldrT="[文本]"/>
      <dgm:spPr/>
      <dgm:t>
        <a:bodyPr/>
        <a:lstStyle/>
        <a:p>
          <a:r>
            <a:rPr lang="zh-CN" altLang="en-US" dirty="0" smtClean="0"/>
            <a:t>注册登录</a:t>
          </a:r>
          <a:endParaRPr lang="en-US" altLang="zh-CN" dirty="0" smtClean="0"/>
        </a:p>
        <a:p>
          <a:r>
            <a:rPr lang="zh-CN" altLang="en-US" dirty="0" smtClean="0"/>
            <a:t>（短信找回密码</a:t>
          </a:r>
          <a:endParaRPr lang="zh-CN" altLang="en-US" dirty="0"/>
        </a:p>
      </dgm:t>
    </dgm:pt>
    <dgm:pt modelId="{F8A0BC66-1599-495B-9D37-7F625E2405F5}" type="parTrans" cxnId="{A3F416E6-9FAD-44B7-8DC9-2F27DF41643F}">
      <dgm:prSet/>
      <dgm:spPr/>
      <dgm:t>
        <a:bodyPr/>
        <a:lstStyle/>
        <a:p>
          <a:endParaRPr lang="zh-CN" altLang="en-US"/>
        </a:p>
      </dgm:t>
    </dgm:pt>
    <dgm:pt modelId="{E7808C25-C256-423C-BF1A-1BE3683D535A}" type="sibTrans" cxnId="{A3F416E6-9FAD-44B7-8DC9-2F27DF41643F}">
      <dgm:prSet/>
      <dgm:spPr/>
      <dgm:t>
        <a:bodyPr/>
        <a:lstStyle/>
        <a:p>
          <a:endParaRPr lang="zh-CN" altLang="en-US"/>
        </a:p>
      </dgm:t>
    </dgm:pt>
    <dgm:pt modelId="{28EB020A-D5D5-48B4-AC7A-9AFD5DD2B4A5}">
      <dgm:prSet phldrT="[文本]"/>
      <dgm:spPr/>
      <dgm:t>
        <a:bodyPr/>
        <a:lstStyle/>
        <a:p>
          <a:r>
            <a:rPr lang="zh-CN" altLang="en-US" dirty="0" smtClean="0"/>
            <a:t>完善基本信息</a:t>
          </a:r>
          <a:endParaRPr lang="en-US" altLang="zh-CN" dirty="0" smtClean="0"/>
        </a:p>
        <a:p>
          <a:r>
            <a:rPr lang="zh-CN" altLang="en-US" dirty="0" smtClean="0"/>
            <a:t>（上传证件照片）</a:t>
          </a:r>
          <a:endParaRPr lang="zh-CN" altLang="en-US" dirty="0"/>
        </a:p>
      </dgm:t>
    </dgm:pt>
    <dgm:pt modelId="{F21FAD84-D0BF-46B1-88D8-1B7D8BBE9ACC}" type="parTrans" cxnId="{D075CAD6-3878-4AB5-AD73-EF1D42817019}">
      <dgm:prSet/>
      <dgm:spPr/>
      <dgm:t>
        <a:bodyPr/>
        <a:lstStyle/>
        <a:p>
          <a:endParaRPr lang="zh-CN" altLang="en-US"/>
        </a:p>
      </dgm:t>
    </dgm:pt>
    <dgm:pt modelId="{29842210-1347-4A5E-B5E8-D8D11B6F3653}" type="sibTrans" cxnId="{D075CAD6-3878-4AB5-AD73-EF1D42817019}">
      <dgm:prSet/>
      <dgm:spPr/>
      <dgm:t>
        <a:bodyPr/>
        <a:lstStyle/>
        <a:p>
          <a:endParaRPr lang="zh-CN" altLang="en-US"/>
        </a:p>
      </dgm:t>
    </dgm:pt>
    <dgm:pt modelId="{3AEC6450-3A34-482B-AAC9-F03B4972D15B}">
      <dgm:prSet phldrT="[文本]"/>
      <dgm:spPr/>
      <dgm:t>
        <a:bodyPr/>
        <a:lstStyle/>
        <a:p>
          <a:r>
            <a:rPr lang="zh-CN" altLang="en-US" dirty="0" smtClean="0"/>
            <a:t>关注公众号、绑定微信</a:t>
          </a:r>
          <a:endParaRPr lang="zh-CN" altLang="en-US" dirty="0"/>
        </a:p>
      </dgm:t>
    </dgm:pt>
    <dgm:pt modelId="{3551653F-50EA-41CF-915C-56A52445EC70}" type="parTrans" cxnId="{2ABB14B8-ACBE-4D79-ADD5-0D8673BF4C86}">
      <dgm:prSet/>
      <dgm:spPr/>
      <dgm:t>
        <a:bodyPr/>
        <a:lstStyle/>
        <a:p>
          <a:endParaRPr lang="zh-CN" altLang="en-US"/>
        </a:p>
      </dgm:t>
    </dgm:pt>
    <dgm:pt modelId="{1470985B-76A9-4BD6-B471-1BD1571D8D61}" type="sibTrans" cxnId="{2ABB14B8-ACBE-4D79-ADD5-0D8673BF4C86}">
      <dgm:prSet/>
      <dgm:spPr/>
      <dgm:t>
        <a:bodyPr/>
        <a:lstStyle/>
        <a:p>
          <a:endParaRPr lang="zh-CN" altLang="en-US"/>
        </a:p>
      </dgm:t>
    </dgm:pt>
    <dgm:pt modelId="{3CCA80B9-2FB7-46A0-BC47-9018BC5C18B9}">
      <dgm:prSet phldrT="[文本]"/>
      <dgm:spPr>
        <a:solidFill>
          <a:srgbClr val="A53010"/>
        </a:solidFill>
        <a:ln>
          <a:solidFill>
            <a:srgbClr val="FF0000"/>
          </a:solidFill>
          <a:prstDash val="dash"/>
        </a:ln>
      </dgm:spPr>
      <dgm:t>
        <a:bodyPr/>
        <a:lstStyle/>
        <a:p>
          <a:r>
            <a:rPr lang="zh-CN" altLang="en-US" dirty="0" smtClean="0"/>
            <a:t>申请高校管理员权限（新增</a:t>
          </a:r>
          <a:r>
            <a:rPr lang="en-US" altLang="zh-CN" dirty="0" smtClean="0"/>
            <a:t>/</a:t>
          </a:r>
          <a:r>
            <a:rPr lang="zh-CN" altLang="en-US" dirty="0" smtClean="0"/>
            <a:t>替换）</a:t>
          </a:r>
          <a:endParaRPr lang="zh-CN" altLang="en-US" dirty="0"/>
        </a:p>
      </dgm:t>
    </dgm:pt>
    <dgm:pt modelId="{8CA7000F-33A6-4B2A-B1B8-90F62A20E811}" type="parTrans" cxnId="{21BEAE62-1BEF-4112-8C51-4654A6101905}">
      <dgm:prSet/>
      <dgm:spPr/>
      <dgm:t>
        <a:bodyPr/>
        <a:lstStyle/>
        <a:p>
          <a:endParaRPr lang="zh-CN" altLang="en-US"/>
        </a:p>
      </dgm:t>
    </dgm:pt>
    <dgm:pt modelId="{908B2189-AFC7-4F94-86D9-D3576ACF9399}" type="sibTrans" cxnId="{21BEAE62-1BEF-4112-8C51-4654A6101905}">
      <dgm:prSet/>
      <dgm:spPr/>
      <dgm:t>
        <a:bodyPr/>
        <a:lstStyle/>
        <a:p>
          <a:endParaRPr lang="zh-CN" altLang="en-US"/>
        </a:p>
      </dgm:t>
    </dgm:pt>
    <dgm:pt modelId="{E2B9D6A3-75C2-4106-A7B1-E262227D57D2}">
      <dgm:prSet phldrT="[文本]"/>
      <dgm:spPr/>
      <dgm:t>
        <a:bodyPr/>
        <a:lstStyle/>
        <a:p>
          <a:r>
            <a:rPr lang="zh-CN" altLang="en-US" dirty="0" smtClean="0"/>
            <a:t>报名审核</a:t>
          </a:r>
          <a:endParaRPr lang="en-US" altLang="zh-CN" dirty="0" smtClean="0"/>
        </a:p>
        <a:p>
          <a:r>
            <a:rPr lang="zh-CN" altLang="en-US" dirty="0" smtClean="0"/>
            <a:t>（不通过原因短信通知学员）</a:t>
          </a:r>
          <a:endParaRPr lang="zh-CN" altLang="en-US" dirty="0"/>
        </a:p>
      </dgm:t>
    </dgm:pt>
    <dgm:pt modelId="{79E6C815-A208-4348-A4F3-A2FDB34A9767}" type="parTrans" cxnId="{9447EB77-155F-4784-93D2-0FA83DCDAF07}">
      <dgm:prSet/>
      <dgm:spPr/>
      <dgm:t>
        <a:bodyPr/>
        <a:lstStyle/>
        <a:p>
          <a:endParaRPr lang="zh-CN" altLang="en-US"/>
        </a:p>
      </dgm:t>
    </dgm:pt>
    <dgm:pt modelId="{CA012575-D9FF-4D1B-BFC3-921C161339B9}" type="sibTrans" cxnId="{9447EB77-155F-4784-93D2-0FA83DCDAF07}">
      <dgm:prSet/>
      <dgm:spPr/>
      <dgm:t>
        <a:bodyPr/>
        <a:lstStyle/>
        <a:p>
          <a:endParaRPr lang="zh-CN" altLang="en-US"/>
        </a:p>
      </dgm:t>
    </dgm:pt>
    <dgm:pt modelId="{6650E8A7-A683-46CE-8A3A-9AD691078C50}">
      <dgm:prSet phldrT="[文本]"/>
      <dgm:spPr/>
      <dgm:t>
        <a:bodyPr/>
        <a:lstStyle/>
        <a:p>
          <a:r>
            <a:rPr lang="zh-CN" altLang="en-US" dirty="0" smtClean="0"/>
            <a:t>确认</a:t>
          </a:r>
          <a:r>
            <a:rPr lang="zh-CN" dirty="0" smtClean="0"/>
            <a:t>缴费</a:t>
          </a:r>
          <a:endParaRPr lang="en-US" altLang="zh-CN" dirty="0" smtClean="0"/>
        </a:p>
        <a:p>
          <a:r>
            <a:rPr lang="zh-CN" altLang="en-US" dirty="0" smtClean="0"/>
            <a:t>（</a:t>
          </a:r>
          <a:r>
            <a:rPr lang="en-US" altLang="zh-CN" dirty="0" smtClean="0"/>
            <a:t>0</a:t>
          </a:r>
          <a:r>
            <a:rPr lang="zh-CN" altLang="en-US" dirty="0" smtClean="0"/>
            <a:t>元也要确认）</a:t>
          </a:r>
          <a:endParaRPr lang="zh-CN" altLang="en-US" dirty="0"/>
        </a:p>
      </dgm:t>
    </dgm:pt>
    <dgm:pt modelId="{5C7E33B5-1EEF-4A48-A8A8-6164B419E0BB}" type="parTrans" cxnId="{134C1AE4-F04B-41F9-87CF-207F8DC676FF}">
      <dgm:prSet/>
      <dgm:spPr/>
      <dgm:t>
        <a:bodyPr/>
        <a:lstStyle/>
        <a:p>
          <a:endParaRPr lang="zh-CN" altLang="en-US"/>
        </a:p>
      </dgm:t>
    </dgm:pt>
    <dgm:pt modelId="{869FF477-40B3-4F74-AA00-F73AFEB9F42B}" type="sibTrans" cxnId="{134C1AE4-F04B-41F9-87CF-207F8DC676FF}">
      <dgm:prSet/>
      <dgm:spPr/>
      <dgm:t>
        <a:bodyPr/>
        <a:lstStyle/>
        <a:p>
          <a:endParaRPr lang="zh-CN" altLang="en-US"/>
        </a:p>
      </dgm:t>
    </dgm:pt>
    <dgm:pt modelId="{687B1E68-AE81-4AC6-B82D-F2FB404AA6E5}">
      <dgm:prSet phldrT="[文本]"/>
      <dgm:spPr/>
      <dgm:t>
        <a:bodyPr/>
        <a:lstStyle/>
        <a:p>
          <a:r>
            <a:rPr lang="zh-CN" altLang="en-US" dirty="0" smtClean="0"/>
            <a:t>打印培训确认汇总表，上传</a:t>
          </a:r>
          <a:endParaRPr lang="zh-CN" altLang="en-US" dirty="0"/>
        </a:p>
      </dgm:t>
    </dgm:pt>
    <dgm:pt modelId="{0ADD07B6-430F-4488-8858-A119075C63D6}" type="parTrans" cxnId="{439AA7CB-6871-4AB9-B76E-41C17E54EC58}">
      <dgm:prSet/>
      <dgm:spPr/>
      <dgm:t>
        <a:bodyPr/>
        <a:lstStyle/>
        <a:p>
          <a:endParaRPr lang="zh-CN" altLang="en-US"/>
        </a:p>
      </dgm:t>
    </dgm:pt>
    <dgm:pt modelId="{4CFDE0F4-76B4-429B-B0E6-9646225E1911}" type="sibTrans" cxnId="{439AA7CB-6871-4AB9-B76E-41C17E54EC58}">
      <dgm:prSet/>
      <dgm:spPr/>
      <dgm:t>
        <a:bodyPr/>
        <a:lstStyle/>
        <a:p>
          <a:endParaRPr lang="zh-CN" altLang="en-US"/>
        </a:p>
      </dgm:t>
    </dgm:pt>
    <dgm:pt modelId="{711213AD-1A4C-4982-8435-3590DB61B4E6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学员学习进度查询</a:t>
          </a:r>
          <a:endParaRPr lang="zh-CN" altLang="en-US" dirty="0"/>
        </a:p>
      </dgm:t>
    </dgm:pt>
    <dgm:pt modelId="{E4B6356B-4CA5-41CF-B369-77CB9B63005A}" type="parTrans" cxnId="{9531ACFC-0B45-4ED0-B526-9F3B35CCF416}">
      <dgm:prSet/>
      <dgm:spPr/>
      <dgm:t>
        <a:bodyPr/>
        <a:lstStyle/>
        <a:p>
          <a:endParaRPr lang="zh-CN" altLang="en-US"/>
        </a:p>
      </dgm:t>
    </dgm:pt>
    <dgm:pt modelId="{E8535509-A169-49E8-8F0D-D7A1799792B7}" type="sibTrans" cxnId="{9531ACFC-0B45-4ED0-B526-9F3B35CCF416}">
      <dgm:prSet/>
      <dgm:spPr/>
      <dgm:t>
        <a:bodyPr/>
        <a:lstStyle/>
        <a:p>
          <a:endParaRPr lang="zh-CN" altLang="en-US"/>
        </a:p>
      </dgm:t>
    </dgm:pt>
    <dgm:pt modelId="{E3600964-18FC-4542-B2EB-BBF8ED0E4DB5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考试查询</a:t>
          </a:r>
          <a:endParaRPr lang="en-US" altLang="zh-CN" dirty="0" smtClean="0"/>
        </a:p>
        <a:p>
          <a:r>
            <a:rPr lang="zh-CN" altLang="en-US" dirty="0" smtClean="0"/>
            <a:t>（考试资格）</a:t>
          </a:r>
          <a:endParaRPr lang="zh-CN" altLang="en-US" dirty="0"/>
        </a:p>
      </dgm:t>
    </dgm:pt>
    <dgm:pt modelId="{B5B6AAFE-3DD3-4080-B9E8-59A75608772D}" type="parTrans" cxnId="{7A0B95ED-374F-4C73-AFF2-1F6DD9E70469}">
      <dgm:prSet/>
      <dgm:spPr/>
      <dgm:t>
        <a:bodyPr/>
        <a:lstStyle/>
        <a:p>
          <a:endParaRPr lang="zh-CN" altLang="en-US"/>
        </a:p>
      </dgm:t>
    </dgm:pt>
    <dgm:pt modelId="{1EA67D6B-3033-4DC7-8DF3-C8ACE37CD200}" type="sibTrans" cxnId="{7A0B95ED-374F-4C73-AFF2-1F6DD9E70469}">
      <dgm:prSet/>
      <dgm:spPr/>
      <dgm:t>
        <a:bodyPr/>
        <a:lstStyle/>
        <a:p>
          <a:endParaRPr lang="zh-CN" altLang="en-US"/>
        </a:p>
      </dgm:t>
    </dgm:pt>
    <dgm:pt modelId="{053D309B-1C95-4911-92C3-F49F43C2BE5D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考生信息</a:t>
          </a:r>
          <a:endParaRPr lang="en-US" altLang="zh-CN" dirty="0" smtClean="0"/>
        </a:p>
        <a:p>
          <a:r>
            <a:rPr lang="zh-CN" altLang="en-US" dirty="0" smtClean="0"/>
            <a:t>（准考证打印时间）</a:t>
          </a:r>
          <a:endParaRPr lang="zh-CN" altLang="en-US" dirty="0"/>
        </a:p>
      </dgm:t>
    </dgm:pt>
    <dgm:pt modelId="{074A2AE5-21F6-471E-A41B-5FD9E21654AB}" type="parTrans" cxnId="{857EB0A9-BD75-4315-B07C-5C80FDA30201}">
      <dgm:prSet/>
      <dgm:spPr/>
      <dgm:t>
        <a:bodyPr/>
        <a:lstStyle/>
        <a:p>
          <a:endParaRPr lang="zh-CN" altLang="en-US"/>
        </a:p>
      </dgm:t>
    </dgm:pt>
    <dgm:pt modelId="{EA2DBFE4-8438-4C54-9DC2-C7A83269311D}" type="sibTrans" cxnId="{857EB0A9-BD75-4315-B07C-5C80FDA30201}">
      <dgm:prSet/>
      <dgm:spPr/>
      <dgm:t>
        <a:bodyPr/>
        <a:lstStyle/>
        <a:p>
          <a:endParaRPr lang="zh-CN" altLang="en-US"/>
        </a:p>
      </dgm:t>
    </dgm:pt>
    <dgm:pt modelId="{04DF1F0A-E102-463C-9EFA-9890AF76883C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成绩查询</a:t>
          </a:r>
          <a:endParaRPr lang="zh-CN" altLang="en-US" dirty="0"/>
        </a:p>
      </dgm:t>
    </dgm:pt>
    <dgm:pt modelId="{CDD30A5B-F13D-4543-A623-7939674CB01D}" type="parTrans" cxnId="{4ACA09E6-0E44-487E-9EAC-14A8F1E7D646}">
      <dgm:prSet/>
      <dgm:spPr/>
      <dgm:t>
        <a:bodyPr/>
        <a:lstStyle/>
        <a:p>
          <a:endParaRPr lang="zh-CN" altLang="en-US"/>
        </a:p>
      </dgm:t>
    </dgm:pt>
    <dgm:pt modelId="{C2DE4951-A286-4569-8C2E-A6A1FA4F04D9}" type="sibTrans" cxnId="{4ACA09E6-0E44-487E-9EAC-14A8F1E7D646}">
      <dgm:prSet/>
      <dgm:spPr/>
      <dgm:t>
        <a:bodyPr/>
        <a:lstStyle/>
        <a:p>
          <a:endParaRPr lang="zh-CN" altLang="en-US"/>
        </a:p>
      </dgm:t>
    </dgm:pt>
    <dgm:pt modelId="{8E1AFE8C-3275-48F3-9B7D-622E4773D2B5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历史成绩</a:t>
          </a:r>
          <a:endParaRPr lang="zh-CN" altLang="en-US" dirty="0"/>
        </a:p>
      </dgm:t>
    </dgm:pt>
    <dgm:pt modelId="{BD2EEA89-6BE4-4769-8FCC-15F57AE559C0}" type="parTrans" cxnId="{6024F93F-6B7A-4C79-BE4E-ADE4CEE60411}">
      <dgm:prSet/>
      <dgm:spPr/>
      <dgm:t>
        <a:bodyPr/>
        <a:lstStyle/>
        <a:p>
          <a:endParaRPr lang="zh-CN" altLang="en-US"/>
        </a:p>
      </dgm:t>
    </dgm:pt>
    <dgm:pt modelId="{7E086E42-C017-478B-96ED-A55E10ABEBD6}" type="sibTrans" cxnId="{6024F93F-6B7A-4C79-BE4E-ADE4CEE60411}">
      <dgm:prSet/>
      <dgm:spPr/>
      <dgm:t>
        <a:bodyPr/>
        <a:lstStyle/>
        <a:p>
          <a:endParaRPr lang="zh-CN" altLang="en-US"/>
        </a:p>
      </dgm:t>
    </dgm:pt>
    <dgm:pt modelId="{A97AD02E-7F2E-4A87-9572-5160A6177A8F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合格证</a:t>
          </a:r>
          <a:endParaRPr lang="en-US" altLang="zh-CN" dirty="0" smtClean="0"/>
        </a:p>
        <a:p>
          <a:r>
            <a:rPr lang="zh-CN" altLang="en-US" dirty="0" smtClean="0"/>
            <a:t>（</a:t>
          </a:r>
          <a:r>
            <a:rPr lang="en-US" altLang="zh-CN" dirty="0" smtClean="0"/>
            <a:t>2021</a:t>
          </a:r>
          <a:r>
            <a:rPr lang="zh-CN" altLang="en-US" dirty="0" smtClean="0"/>
            <a:t>年下半年后）</a:t>
          </a:r>
          <a:endParaRPr lang="zh-CN" altLang="en-US" dirty="0"/>
        </a:p>
      </dgm:t>
    </dgm:pt>
    <dgm:pt modelId="{1E6413D3-D1E3-49C9-8056-3AB84424EEBF}" type="parTrans" cxnId="{12BFB8F5-A25F-4918-A727-351A242B7DF8}">
      <dgm:prSet/>
      <dgm:spPr/>
      <dgm:t>
        <a:bodyPr/>
        <a:lstStyle/>
        <a:p>
          <a:endParaRPr lang="zh-CN" altLang="en-US"/>
        </a:p>
      </dgm:t>
    </dgm:pt>
    <dgm:pt modelId="{3CF11C86-DF5C-4A00-8813-9E36F75B1653}" type="sibTrans" cxnId="{12BFB8F5-A25F-4918-A727-351A242B7DF8}">
      <dgm:prSet/>
      <dgm:spPr/>
      <dgm:t>
        <a:bodyPr/>
        <a:lstStyle/>
        <a:p>
          <a:endParaRPr lang="zh-CN" altLang="en-US"/>
        </a:p>
      </dgm:t>
    </dgm:pt>
    <dgm:pt modelId="{5FB1FBEF-1A57-4CE6-B371-B9ECCF1BFA67}">
      <dgm:prSet phldrT="[文本]"/>
      <dgm:spPr>
        <a:solidFill>
          <a:srgbClr val="A53010"/>
        </a:solidFill>
        <a:ln>
          <a:solidFill>
            <a:srgbClr val="FF0000"/>
          </a:solidFill>
          <a:prstDash val="dash"/>
        </a:ln>
      </dgm:spPr>
      <dgm:t>
        <a:bodyPr/>
        <a:lstStyle/>
        <a:p>
          <a:r>
            <a:rPr lang="zh-CN" dirty="0" smtClean="0"/>
            <a:t>成绩</a:t>
          </a:r>
          <a:r>
            <a:rPr lang="zh-CN" altLang="en-US" dirty="0" smtClean="0"/>
            <a:t>反馈</a:t>
          </a:r>
          <a:endParaRPr lang="en-US" altLang="zh-CN" dirty="0" smtClean="0"/>
        </a:p>
        <a:p>
          <a:r>
            <a:rPr lang="zh-CN" dirty="0" smtClean="0"/>
            <a:t>纠错审核</a:t>
          </a:r>
          <a:endParaRPr lang="zh-CN" altLang="en-US" dirty="0"/>
        </a:p>
      </dgm:t>
    </dgm:pt>
    <dgm:pt modelId="{160165CD-0EB7-44AA-967D-BFF2A9ADF18C}" type="parTrans" cxnId="{976FE888-93F3-442D-A55F-AE2E1E1F56EC}">
      <dgm:prSet/>
      <dgm:spPr/>
      <dgm:t>
        <a:bodyPr/>
        <a:lstStyle/>
        <a:p>
          <a:endParaRPr lang="zh-CN" altLang="en-US"/>
        </a:p>
      </dgm:t>
    </dgm:pt>
    <dgm:pt modelId="{9075C4F6-18C4-4F85-AD1F-B8F373ABD2EE}" type="sibTrans" cxnId="{976FE888-93F3-442D-A55F-AE2E1E1F56EC}">
      <dgm:prSet/>
      <dgm:spPr/>
      <dgm:t>
        <a:bodyPr/>
        <a:lstStyle/>
        <a:p>
          <a:endParaRPr lang="zh-CN" altLang="en-US"/>
        </a:p>
      </dgm:t>
    </dgm:pt>
    <dgm:pt modelId="{0836AD19-9DB8-4CCF-936B-15C9F7419822}">
      <dgm:prSet phldrT="[文本]"/>
      <dgm:spPr>
        <a:solidFill>
          <a:srgbClr val="92D050"/>
        </a:solidFill>
        <a:ln>
          <a:solidFill>
            <a:srgbClr val="FF0000"/>
          </a:solidFill>
          <a:prstDash val="dash"/>
        </a:ln>
      </dgm:spPr>
      <dgm:t>
        <a:bodyPr/>
        <a:lstStyle/>
        <a:p>
          <a:r>
            <a:rPr lang="zh-CN" altLang="en-US" dirty="0" smtClean="0"/>
            <a:t>发票信息</a:t>
          </a:r>
          <a:endParaRPr lang="en-US" altLang="zh-CN" dirty="0" smtClean="0"/>
        </a:p>
        <a:p>
          <a:r>
            <a:rPr lang="zh-CN" altLang="en-US" dirty="0" smtClean="0"/>
            <a:t>（供出版社使用）</a:t>
          </a:r>
          <a:endParaRPr lang="zh-CN" altLang="en-US" dirty="0"/>
        </a:p>
      </dgm:t>
    </dgm:pt>
    <dgm:pt modelId="{AFBF3102-AF66-4100-8EA3-DC285818FDDB}" type="parTrans" cxnId="{6C3656C0-3033-402D-8830-650FFF2431B9}">
      <dgm:prSet/>
      <dgm:spPr/>
      <dgm:t>
        <a:bodyPr/>
        <a:lstStyle/>
        <a:p>
          <a:endParaRPr lang="zh-CN" altLang="en-US"/>
        </a:p>
      </dgm:t>
    </dgm:pt>
    <dgm:pt modelId="{2693F7E9-2A23-4EC6-ABB0-C791DC45A968}" type="sibTrans" cxnId="{6C3656C0-3033-402D-8830-650FFF2431B9}">
      <dgm:prSet/>
      <dgm:spPr/>
      <dgm:t>
        <a:bodyPr/>
        <a:lstStyle/>
        <a:p>
          <a:endParaRPr lang="zh-CN" altLang="en-US"/>
        </a:p>
      </dgm:t>
    </dgm:pt>
    <dgm:pt modelId="{205A5F69-F467-4C8A-9088-1CACAD9F6D4C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/>
            <a:t>附属医院查询</a:t>
          </a:r>
          <a:endParaRPr lang="en-US" altLang="zh-CN" dirty="0" smtClean="0"/>
        </a:p>
        <a:p>
          <a:r>
            <a:rPr lang="zh-CN" altLang="en-US" dirty="0" smtClean="0"/>
            <a:t>（报名信息）</a:t>
          </a:r>
          <a:endParaRPr lang="zh-CN" altLang="en-US" dirty="0"/>
        </a:p>
      </dgm:t>
    </dgm:pt>
    <dgm:pt modelId="{06AEA50B-8D1F-41AE-942B-8C860D91C803}" type="parTrans" cxnId="{E01D02ED-94EE-445E-AB00-1A467711AFCF}">
      <dgm:prSet/>
      <dgm:spPr/>
      <dgm:t>
        <a:bodyPr/>
        <a:lstStyle/>
        <a:p>
          <a:endParaRPr lang="zh-CN" altLang="en-US"/>
        </a:p>
      </dgm:t>
    </dgm:pt>
    <dgm:pt modelId="{158C07CC-D193-4877-90D2-45A9939D93F4}" type="sibTrans" cxnId="{E01D02ED-94EE-445E-AB00-1A467711AFCF}">
      <dgm:prSet/>
      <dgm:spPr/>
      <dgm:t>
        <a:bodyPr/>
        <a:lstStyle/>
        <a:p>
          <a:endParaRPr lang="zh-CN" altLang="en-US"/>
        </a:p>
      </dgm:t>
    </dgm:pt>
    <dgm:pt modelId="{47E7636F-CF6E-40E2-8D77-D311CBB344E1}" type="pres">
      <dgm:prSet presAssocID="{C916DF74-0AB0-4407-A093-8E0D9315D6E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D6BA20B-5838-47EB-BDB2-C7D703CB3D58}" type="pres">
      <dgm:prSet presAssocID="{DA182D35-CF20-44B1-BC7B-9EC96D7495D8}" presName="node" presStyleLbl="node1" presStyleIdx="0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08305D-3C91-403B-A77C-F51135472190}" type="pres">
      <dgm:prSet presAssocID="{E7808C25-C256-423C-BF1A-1BE3683D535A}" presName="sibTrans" presStyleLbl="sibTrans1D1" presStyleIdx="0" presStyleCnt="15"/>
      <dgm:spPr/>
      <dgm:t>
        <a:bodyPr/>
        <a:lstStyle/>
        <a:p>
          <a:endParaRPr lang="zh-CN" altLang="en-US"/>
        </a:p>
      </dgm:t>
    </dgm:pt>
    <dgm:pt modelId="{1545FF37-0DBA-47A4-A79A-AB116BBC9F2F}" type="pres">
      <dgm:prSet presAssocID="{E7808C25-C256-423C-BF1A-1BE3683D535A}" presName="connectorText" presStyleLbl="sibTrans1D1" presStyleIdx="0" presStyleCnt="15"/>
      <dgm:spPr/>
      <dgm:t>
        <a:bodyPr/>
        <a:lstStyle/>
        <a:p>
          <a:endParaRPr lang="zh-CN" altLang="en-US"/>
        </a:p>
      </dgm:t>
    </dgm:pt>
    <dgm:pt modelId="{F61BE285-3166-40A1-A7DC-32CB1AC934D7}" type="pres">
      <dgm:prSet presAssocID="{28EB020A-D5D5-48B4-AC7A-9AFD5DD2B4A5}" presName="node" presStyleLbl="node1" presStyleIdx="1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0D23682-5A2A-4F65-AF87-1D607CB27BD4}" type="pres">
      <dgm:prSet presAssocID="{29842210-1347-4A5E-B5E8-D8D11B6F3653}" presName="sibTrans" presStyleLbl="sibTrans1D1" presStyleIdx="1" presStyleCnt="15"/>
      <dgm:spPr/>
      <dgm:t>
        <a:bodyPr/>
        <a:lstStyle/>
        <a:p>
          <a:endParaRPr lang="zh-CN" altLang="en-US"/>
        </a:p>
      </dgm:t>
    </dgm:pt>
    <dgm:pt modelId="{61360141-C3F6-453E-8299-D9E471144AFF}" type="pres">
      <dgm:prSet presAssocID="{29842210-1347-4A5E-B5E8-D8D11B6F3653}" presName="connectorText" presStyleLbl="sibTrans1D1" presStyleIdx="1" presStyleCnt="15"/>
      <dgm:spPr/>
      <dgm:t>
        <a:bodyPr/>
        <a:lstStyle/>
        <a:p>
          <a:endParaRPr lang="zh-CN" altLang="en-US"/>
        </a:p>
      </dgm:t>
    </dgm:pt>
    <dgm:pt modelId="{0DA97B94-2BD4-41CD-9C62-CE6D8D79F1EC}" type="pres">
      <dgm:prSet presAssocID="{3AEC6450-3A34-482B-AAC9-F03B4972D15B}" presName="node" presStyleLbl="node1" presStyleIdx="2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29D944-3B9D-4B12-A6C9-D97DF75968C2}" type="pres">
      <dgm:prSet presAssocID="{1470985B-76A9-4BD6-B471-1BD1571D8D61}" presName="sibTrans" presStyleLbl="sibTrans1D1" presStyleIdx="2" presStyleCnt="15"/>
      <dgm:spPr/>
      <dgm:t>
        <a:bodyPr/>
        <a:lstStyle/>
        <a:p>
          <a:endParaRPr lang="zh-CN" altLang="en-US"/>
        </a:p>
      </dgm:t>
    </dgm:pt>
    <dgm:pt modelId="{7423BC98-8D1C-4F22-BC27-86BBDEE07FBD}" type="pres">
      <dgm:prSet presAssocID="{1470985B-76A9-4BD6-B471-1BD1571D8D61}" presName="connectorText" presStyleLbl="sibTrans1D1" presStyleIdx="2" presStyleCnt="15"/>
      <dgm:spPr/>
      <dgm:t>
        <a:bodyPr/>
        <a:lstStyle/>
        <a:p>
          <a:endParaRPr lang="zh-CN" altLang="en-US"/>
        </a:p>
      </dgm:t>
    </dgm:pt>
    <dgm:pt modelId="{6F7AD20A-48B6-4DE5-B335-2C2ED1C0BB65}" type="pres">
      <dgm:prSet presAssocID="{3CCA80B9-2FB7-46A0-BC47-9018BC5C18B9}" presName="node" presStyleLbl="node1" presStyleIdx="3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7E555A-7485-4951-B647-F5A64291B1B7}" type="pres">
      <dgm:prSet presAssocID="{908B2189-AFC7-4F94-86D9-D3576ACF9399}" presName="sibTrans" presStyleLbl="sibTrans1D1" presStyleIdx="3" presStyleCnt="15"/>
      <dgm:spPr/>
      <dgm:t>
        <a:bodyPr/>
        <a:lstStyle/>
        <a:p>
          <a:endParaRPr lang="zh-CN" altLang="en-US"/>
        </a:p>
      </dgm:t>
    </dgm:pt>
    <dgm:pt modelId="{0F704600-914D-488D-AA7C-7454EAB53FE4}" type="pres">
      <dgm:prSet presAssocID="{908B2189-AFC7-4F94-86D9-D3576ACF9399}" presName="connectorText" presStyleLbl="sibTrans1D1" presStyleIdx="3" presStyleCnt="15"/>
      <dgm:spPr/>
      <dgm:t>
        <a:bodyPr/>
        <a:lstStyle/>
        <a:p>
          <a:endParaRPr lang="zh-CN" altLang="en-US"/>
        </a:p>
      </dgm:t>
    </dgm:pt>
    <dgm:pt modelId="{7E963991-E8CF-47C3-A5E6-51FCED4D2E50}" type="pres">
      <dgm:prSet presAssocID="{0836AD19-9DB8-4CCF-936B-15C9F7419822}" presName="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D51E92-B175-4426-AE71-BEA8390394F4}" type="pres">
      <dgm:prSet presAssocID="{2693F7E9-2A23-4EC6-ABB0-C791DC45A968}" presName="sibTrans" presStyleLbl="sibTrans1D1" presStyleIdx="4" presStyleCnt="15"/>
      <dgm:spPr/>
      <dgm:t>
        <a:bodyPr/>
        <a:lstStyle/>
        <a:p>
          <a:endParaRPr lang="zh-CN" altLang="en-US"/>
        </a:p>
      </dgm:t>
    </dgm:pt>
    <dgm:pt modelId="{59688FB1-18C3-4D53-ADD6-801BB7B365B7}" type="pres">
      <dgm:prSet presAssocID="{2693F7E9-2A23-4EC6-ABB0-C791DC45A968}" presName="connectorText" presStyleLbl="sibTrans1D1" presStyleIdx="4" presStyleCnt="15"/>
      <dgm:spPr/>
      <dgm:t>
        <a:bodyPr/>
        <a:lstStyle/>
        <a:p>
          <a:endParaRPr lang="zh-CN" altLang="en-US"/>
        </a:p>
      </dgm:t>
    </dgm:pt>
    <dgm:pt modelId="{F57D5346-FB78-49AE-A7D0-65307DAC00AE}" type="pres">
      <dgm:prSet presAssocID="{5FB1FBEF-1A57-4CE6-B371-B9ECCF1BFA67}" presName="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FA308B9-2486-4819-8B00-86F86847A111}" type="pres">
      <dgm:prSet presAssocID="{9075C4F6-18C4-4F85-AD1F-B8F373ABD2EE}" presName="sibTrans" presStyleLbl="sibTrans1D1" presStyleIdx="5" presStyleCnt="15"/>
      <dgm:spPr/>
      <dgm:t>
        <a:bodyPr/>
        <a:lstStyle/>
        <a:p>
          <a:endParaRPr lang="zh-CN" altLang="en-US"/>
        </a:p>
      </dgm:t>
    </dgm:pt>
    <dgm:pt modelId="{C67D458E-7929-4CF0-B41A-79C21CFA3DD0}" type="pres">
      <dgm:prSet presAssocID="{9075C4F6-18C4-4F85-AD1F-B8F373ABD2EE}" presName="connectorText" presStyleLbl="sibTrans1D1" presStyleIdx="5" presStyleCnt="15"/>
      <dgm:spPr/>
      <dgm:t>
        <a:bodyPr/>
        <a:lstStyle/>
        <a:p>
          <a:endParaRPr lang="zh-CN" altLang="en-US"/>
        </a:p>
      </dgm:t>
    </dgm:pt>
    <dgm:pt modelId="{3859F180-E604-4388-91E3-E938F9357238}" type="pres">
      <dgm:prSet presAssocID="{E2B9D6A3-75C2-4106-A7B1-E262227D57D2}" presName="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CD624B-85A4-4ACB-9F10-40EA47DB4564}" type="pres">
      <dgm:prSet presAssocID="{CA012575-D9FF-4D1B-BFC3-921C161339B9}" presName="sibTrans" presStyleLbl="sibTrans1D1" presStyleIdx="6" presStyleCnt="15"/>
      <dgm:spPr/>
      <dgm:t>
        <a:bodyPr/>
        <a:lstStyle/>
        <a:p>
          <a:endParaRPr lang="zh-CN" altLang="en-US"/>
        </a:p>
      </dgm:t>
    </dgm:pt>
    <dgm:pt modelId="{BB6B85FE-A666-4F67-9A7C-85A6F8BE40DC}" type="pres">
      <dgm:prSet presAssocID="{CA012575-D9FF-4D1B-BFC3-921C161339B9}" presName="connectorText" presStyleLbl="sibTrans1D1" presStyleIdx="6" presStyleCnt="15"/>
      <dgm:spPr/>
      <dgm:t>
        <a:bodyPr/>
        <a:lstStyle/>
        <a:p>
          <a:endParaRPr lang="zh-CN" altLang="en-US"/>
        </a:p>
      </dgm:t>
    </dgm:pt>
    <dgm:pt modelId="{1F9C22AE-489F-4766-82AD-CC8541EEF8B8}" type="pres">
      <dgm:prSet presAssocID="{205A5F69-F467-4C8A-9088-1CACAD9F6D4C}" presName="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A14EE7-5755-4B0A-A3BA-C338B5F0C73C}" type="pres">
      <dgm:prSet presAssocID="{158C07CC-D193-4877-90D2-45A9939D93F4}" presName="sibTrans" presStyleLbl="sibTrans1D1" presStyleIdx="7" presStyleCnt="15"/>
      <dgm:spPr/>
      <dgm:t>
        <a:bodyPr/>
        <a:lstStyle/>
        <a:p>
          <a:endParaRPr lang="zh-CN" altLang="en-US"/>
        </a:p>
      </dgm:t>
    </dgm:pt>
    <dgm:pt modelId="{E82B0844-7DBC-42F1-B5AE-ACD12F45BD95}" type="pres">
      <dgm:prSet presAssocID="{158C07CC-D193-4877-90D2-45A9939D93F4}" presName="connectorText" presStyleLbl="sibTrans1D1" presStyleIdx="7" presStyleCnt="15"/>
      <dgm:spPr/>
      <dgm:t>
        <a:bodyPr/>
        <a:lstStyle/>
        <a:p>
          <a:endParaRPr lang="zh-CN" altLang="en-US"/>
        </a:p>
      </dgm:t>
    </dgm:pt>
    <dgm:pt modelId="{11475756-062D-4920-A954-7BC9DE348ACF}" type="pres">
      <dgm:prSet presAssocID="{6650E8A7-A683-46CE-8A3A-9AD691078C50}" presName="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1A6CE5-FC55-4296-9FEE-F1E0D9D80F85}" type="pres">
      <dgm:prSet presAssocID="{869FF477-40B3-4F74-AA00-F73AFEB9F42B}" presName="sibTrans" presStyleLbl="sibTrans1D1" presStyleIdx="8" presStyleCnt="15"/>
      <dgm:spPr/>
      <dgm:t>
        <a:bodyPr/>
        <a:lstStyle/>
        <a:p>
          <a:endParaRPr lang="zh-CN" altLang="en-US"/>
        </a:p>
      </dgm:t>
    </dgm:pt>
    <dgm:pt modelId="{93A501A7-A933-44C5-AE5A-2BFDA302C24D}" type="pres">
      <dgm:prSet presAssocID="{869FF477-40B3-4F74-AA00-F73AFEB9F42B}" presName="connectorText" presStyleLbl="sibTrans1D1" presStyleIdx="8" presStyleCnt="15"/>
      <dgm:spPr/>
      <dgm:t>
        <a:bodyPr/>
        <a:lstStyle/>
        <a:p>
          <a:endParaRPr lang="zh-CN" altLang="en-US"/>
        </a:p>
      </dgm:t>
    </dgm:pt>
    <dgm:pt modelId="{62497DD0-DD4A-4A25-9527-C9CC20F391E7}" type="pres">
      <dgm:prSet presAssocID="{687B1E68-AE81-4AC6-B82D-F2FB404AA6E5}" presName="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0D04D1-F4AB-498A-BE84-990212DDF68E}" type="pres">
      <dgm:prSet presAssocID="{4CFDE0F4-76B4-429B-B0E6-9646225E1911}" presName="sibTrans" presStyleLbl="sibTrans1D1" presStyleIdx="9" presStyleCnt="15"/>
      <dgm:spPr/>
      <dgm:t>
        <a:bodyPr/>
        <a:lstStyle/>
        <a:p>
          <a:endParaRPr lang="zh-CN" altLang="en-US"/>
        </a:p>
      </dgm:t>
    </dgm:pt>
    <dgm:pt modelId="{27D85D59-4656-4622-AD18-0A9623C291AE}" type="pres">
      <dgm:prSet presAssocID="{4CFDE0F4-76B4-429B-B0E6-9646225E1911}" presName="connectorText" presStyleLbl="sibTrans1D1" presStyleIdx="9" presStyleCnt="15"/>
      <dgm:spPr/>
      <dgm:t>
        <a:bodyPr/>
        <a:lstStyle/>
        <a:p>
          <a:endParaRPr lang="zh-CN" altLang="en-US"/>
        </a:p>
      </dgm:t>
    </dgm:pt>
    <dgm:pt modelId="{680827A9-8888-4776-9E1F-B313532022FB}" type="pres">
      <dgm:prSet presAssocID="{711213AD-1A4C-4982-8435-3590DB61B4E6}" presName="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1FD1A5-8A21-4924-B45F-AA8E54E0AB12}" type="pres">
      <dgm:prSet presAssocID="{E8535509-A169-49E8-8F0D-D7A1799792B7}" presName="sibTrans" presStyleLbl="sibTrans1D1" presStyleIdx="10" presStyleCnt="15"/>
      <dgm:spPr/>
      <dgm:t>
        <a:bodyPr/>
        <a:lstStyle/>
        <a:p>
          <a:endParaRPr lang="zh-CN" altLang="en-US"/>
        </a:p>
      </dgm:t>
    </dgm:pt>
    <dgm:pt modelId="{6A48C757-1EC8-45C4-B832-536675A96077}" type="pres">
      <dgm:prSet presAssocID="{E8535509-A169-49E8-8F0D-D7A1799792B7}" presName="connectorText" presStyleLbl="sibTrans1D1" presStyleIdx="10" presStyleCnt="15"/>
      <dgm:spPr/>
      <dgm:t>
        <a:bodyPr/>
        <a:lstStyle/>
        <a:p>
          <a:endParaRPr lang="zh-CN" altLang="en-US"/>
        </a:p>
      </dgm:t>
    </dgm:pt>
    <dgm:pt modelId="{17DCB49D-5CDE-4AF4-AD07-B28F96A62326}" type="pres">
      <dgm:prSet presAssocID="{E3600964-18FC-4542-B2EB-BBF8ED0E4DB5}" presName="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D4798F-9FA4-486E-807F-432641AC59C9}" type="pres">
      <dgm:prSet presAssocID="{1EA67D6B-3033-4DC7-8DF3-C8ACE37CD200}" presName="sibTrans" presStyleLbl="sibTrans1D1" presStyleIdx="11" presStyleCnt="15"/>
      <dgm:spPr/>
      <dgm:t>
        <a:bodyPr/>
        <a:lstStyle/>
        <a:p>
          <a:endParaRPr lang="zh-CN" altLang="en-US"/>
        </a:p>
      </dgm:t>
    </dgm:pt>
    <dgm:pt modelId="{3279D423-A0B1-450F-A15E-0A232F21338F}" type="pres">
      <dgm:prSet presAssocID="{1EA67D6B-3033-4DC7-8DF3-C8ACE37CD200}" presName="connectorText" presStyleLbl="sibTrans1D1" presStyleIdx="11" presStyleCnt="15"/>
      <dgm:spPr/>
      <dgm:t>
        <a:bodyPr/>
        <a:lstStyle/>
        <a:p>
          <a:endParaRPr lang="zh-CN" altLang="en-US"/>
        </a:p>
      </dgm:t>
    </dgm:pt>
    <dgm:pt modelId="{EB57732C-5850-4A2B-A6CA-B65767050D70}" type="pres">
      <dgm:prSet presAssocID="{053D309B-1C95-4911-92C3-F49F43C2BE5D}" presName="node" presStyleLbl="node1" presStyleIdx="12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9537CE0-2E1E-4BA7-86C9-F3E43A3A2AE0}" type="pres">
      <dgm:prSet presAssocID="{EA2DBFE4-8438-4C54-9DC2-C7A83269311D}" presName="sibTrans" presStyleLbl="sibTrans1D1" presStyleIdx="12" presStyleCnt="15"/>
      <dgm:spPr/>
      <dgm:t>
        <a:bodyPr/>
        <a:lstStyle/>
        <a:p>
          <a:endParaRPr lang="zh-CN" altLang="en-US"/>
        </a:p>
      </dgm:t>
    </dgm:pt>
    <dgm:pt modelId="{A21936B9-A497-457C-8EE5-523E833DDA30}" type="pres">
      <dgm:prSet presAssocID="{EA2DBFE4-8438-4C54-9DC2-C7A83269311D}" presName="connectorText" presStyleLbl="sibTrans1D1" presStyleIdx="12" presStyleCnt="15"/>
      <dgm:spPr/>
      <dgm:t>
        <a:bodyPr/>
        <a:lstStyle/>
        <a:p>
          <a:endParaRPr lang="zh-CN" altLang="en-US"/>
        </a:p>
      </dgm:t>
    </dgm:pt>
    <dgm:pt modelId="{3A4391DF-7F71-48F5-9A93-ADDE2D0A2391}" type="pres">
      <dgm:prSet presAssocID="{04DF1F0A-E102-463C-9EFA-9890AF76883C}" presName="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EB0761-5990-4C63-B220-C2FABAEB0182}" type="pres">
      <dgm:prSet presAssocID="{C2DE4951-A286-4569-8C2E-A6A1FA4F04D9}" presName="sibTrans" presStyleLbl="sibTrans1D1" presStyleIdx="13" presStyleCnt="15"/>
      <dgm:spPr/>
      <dgm:t>
        <a:bodyPr/>
        <a:lstStyle/>
        <a:p>
          <a:endParaRPr lang="zh-CN" altLang="en-US"/>
        </a:p>
      </dgm:t>
    </dgm:pt>
    <dgm:pt modelId="{660F96A5-FA00-4262-9CF0-2325BD6ACC8C}" type="pres">
      <dgm:prSet presAssocID="{C2DE4951-A286-4569-8C2E-A6A1FA4F04D9}" presName="connectorText" presStyleLbl="sibTrans1D1" presStyleIdx="13" presStyleCnt="15"/>
      <dgm:spPr/>
      <dgm:t>
        <a:bodyPr/>
        <a:lstStyle/>
        <a:p>
          <a:endParaRPr lang="zh-CN" altLang="en-US"/>
        </a:p>
      </dgm:t>
    </dgm:pt>
    <dgm:pt modelId="{49495C78-930F-4368-AD2B-29A11281206E}" type="pres">
      <dgm:prSet presAssocID="{8E1AFE8C-3275-48F3-9B7D-622E4773D2B5}" presName="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F3755B-7F9A-41D8-A0E0-D2018A2C69BD}" type="pres">
      <dgm:prSet presAssocID="{7E086E42-C017-478B-96ED-A55E10ABEBD6}" presName="sibTrans" presStyleLbl="sibTrans1D1" presStyleIdx="14" presStyleCnt="15"/>
      <dgm:spPr/>
      <dgm:t>
        <a:bodyPr/>
        <a:lstStyle/>
        <a:p>
          <a:endParaRPr lang="zh-CN" altLang="en-US"/>
        </a:p>
      </dgm:t>
    </dgm:pt>
    <dgm:pt modelId="{F92B5966-F5B3-4E02-94D8-2181023D8877}" type="pres">
      <dgm:prSet presAssocID="{7E086E42-C017-478B-96ED-A55E10ABEBD6}" presName="connectorText" presStyleLbl="sibTrans1D1" presStyleIdx="14" presStyleCnt="15"/>
      <dgm:spPr/>
      <dgm:t>
        <a:bodyPr/>
        <a:lstStyle/>
        <a:p>
          <a:endParaRPr lang="zh-CN" altLang="en-US"/>
        </a:p>
      </dgm:t>
    </dgm:pt>
    <dgm:pt modelId="{41E4E860-1707-4CB2-8953-3596D71EC851}" type="pres">
      <dgm:prSet presAssocID="{A97AD02E-7F2E-4A87-9572-5160A6177A8F}" presName="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7EB0A9-BD75-4315-B07C-5C80FDA30201}" srcId="{C916DF74-0AB0-4407-A093-8E0D9315D6EA}" destId="{053D309B-1C95-4911-92C3-F49F43C2BE5D}" srcOrd="12" destOrd="0" parTransId="{074A2AE5-21F6-471E-A41B-5FD9E21654AB}" sibTransId="{EA2DBFE4-8438-4C54-9DC2-C7A83269311D}"/>
    <dgm:cxn modelId="{B19FC08C-AD20-4B45-9E7B-253102ECA5B0}" type="presOf" srcId="{29842210-1347-4A5E-B5E8-D8D11B6F3653}" destId="{40D23682-5A2A-4F65-AF87-1D607CB27BD4}" srcOrd="0" destOrd="0" presId="urn:microsoft.com/office/officeart/2005/8/layout/bProcess3"/>
    <dgm:cxn modelId="{0F28FFFC-2E5B-416F-8ABF-04E2BC52A800}" type="presOf" srcId="{CA012575-D9FF-4D1B-BFC3-921C161339B9}" destId="{7CCD624B-85A4-4ACB-9F10-40EA47DB4564}" srcOrd="0" destOrd="0" presId="urn:microsoft.com/office/officeart/2005/8/layout/bProcess3"/>
    <dgm:cxn modelId="{23AB6CD3-2C88-4F9B-A4A0-A90055933911}" type="presOf" srcId="{711213AD-1A4C-4982-8435-3590DB61B4E6}" destId="{680827A9-8888-4776-9E1F-B313532022FB}" srcOrd="0" destOrd="0" presId="urn:microsoft.com/office/officeart/2005/8/layout/bProcess3"/>
    <dgm:cxn modelId="{E2E80F8F-1BC7-4DE3-B6B3-228BDD184570}" type="presOf" srcId="{158C07CC-D193-4877-90D2-45A9939D93F4}" destId="{C1A14EE7-5755-4B0A-A3BA-C338B5F0C73C}" srcOrd="0" destOrd="0" presId="urn:microsoft.com/office/officeart/2005/8/layout/bProcess3"/>
    <dgm:cxn modelId="{6B96C3BF-1EB9-4E45-95C1-64A1C5E72E63}" type="presOf" srcId="{9075C4F6-18C4-4F85-AD1F-B8F373ABD2EE}" destId="{3FA308B9-2486-4819-8B00-86F86847A111}" srcOrd="0" destOrd="0" presId="urn:microsoft.com/office/officeart/2005/8/layout/bProcess3"/>
    <dgm:cxn modelId="{6C0748E8-4756-42B6-A53E-1CA15880507C}" type="presOf" srcId="{04DF1F0A-E102-463C-9EFA-9890AF76883C}" destId="{3A4391DF-7F71-48F5-9A93-ADDE2D0A2391}" srcOrd="0" destOrd="0" presId="urn:microsoft.com/office/officeart/2005/8/layout/bProcess3"/>
    <dgm:cxn modelId="{4ACA09E6-0E44-487E-9EAC-14A8F1E7D646}" srcId="{C916DF74-0AB0-4407-A093-8E0D9315D6EA}" destId="{04DF1F0A-E102-463C-9EFA-9890AF76883C}" srcOrd="13" destOrd="0" parTransId="{CDD30A5B-F13D-4543-A623-7939674CB01D}" sibTransId="{C2DE4951-A286-4569-8C2E-A6A1FA4F04D9}"/>
    <dgm:cxn modelId="{F058719C-D7F9-47DB-8C99-F47E6D882788}" type="presOf" srcId="{4CFDE0F4-76B4-429B-B0E6-9646225E1911}" destId="{27D85D59-4656-4622-AD18-0A9623C291AE}" srcOrd="1" destOrd="0" presId="urn:microsoft.com/office/officeart/2005/8/layout/bProcess3"/>
    <dgm:cxn modelId="{7A0B95ED-374F-4C73-AFF2-1F6DD9E70469}" srcId="{C916DF74-0AB0-4407-A093-8E0D9315D6EA}" destId="{E3600964-18FC-4542-B2EB-BBF8ED0E4DB5}" srcOrd="11" destOrd="0" parTransId="{B5B6AAFE-3DD3-4080-B9E8-59A75608772D}" sibTransId="{1EA67D6B-3033-4DC7-8DF3-C8ACE37CD200}"/>
    <dgm:cxn modelId="{439AA7CB-6871-4AB9-B76E-41C17E54EC58}" srcId="{C916DF74-0AB0-4407-A093-8E0D9315D6EA}" destId="{687B1E68-AE81-4AC6-B82D-F2FB404AA6E5}" srcOrd="9" destOrd="0" parTransId="{0ADD07B6-430F-4488-8858-A119075C63D6}" sibTransId="{4CFDE0F4-76B4-429B-B0E6-9646225E1911}"/>
    <dgm:cxn modelId="{ABACD184-0172-46E0-8CD5-FD0AA7E4FA4F}" type="presOf" srcId="{C2DE4951-A286-4569-8C2E-A6A1FA4F04D9}" destId="{660F96A5-FA00-4262-9CF0-2325BD6ACC8C}" srcOrd="1" destOrd="0" presId="urn:microsoft.com/office/officeart/2005/8/layout/bProcess3"/>
    <dgm:cxn modelId="{7A20BB56-6F83-4C15-97D4-CF33DD392249}" type="presOf" srcId="{908B2189-AFC7-4F94-86D9-D3576ACF9399}" destId="{0F704600-914D-488D-AA7C-7454EAB53FE4}" srcOrd="1" destOrd="0" presId="urn:microsoft.com/office/officeart/2005/8/layout/bProcess3"/>
    <dgm:cxn modelId="{81243810-DCE6-4C91-88CB-585740054348}" type="presOf" srcId="{E8535509-A169-49E8-8F0D-D7A1799792B7}" destId="{6A48C757-1EC8-45C4-B832-536675A96077}" srcOrd="1" destOrd="0" presId="urn:microsoft.com/office/officeart/2005/8/layout/bProcess3"/>
    <dgm:cxn modelId="{59403D7C-C953-45CD-B9C3-938EE8AB8465}" type="presOf" srcId="{8E1AFE8C-3275-48F3-9B7D-622E4773D2B5}" destId="{49495C78-930F-4368-AD2B-29A11281206E}" srcOrd="0" destOrd="0" presId="urn:microsoft.com/office/officeart/2005/8/layout/bProcess3"/>
    <dgm:cxn modelId="{EA10AF3C-3C8E-4470-8420-B9D1E53F1B54}" type="presOf" srcId="{2693F7E9-2A23-4EC6-ABB0-C791DC45A968}" destId="{A0D51E92-B175-4426-AE71-BEA8390394F4}" srcOrd="0" destOrd="0" presId="urn:microsoft.com/office/officeart/2005/8/layout/bProcess3"/>
    <dgm:cxn modelId="{2A176194-1A2F-4BD3-884B-E69F1E409573}" type="presOf" srcId="{1470985B-76A9-4BD6-B471-1BD1571D8D61}" destId="{1729D944-3B9D-4B12-A6C9-D97DF75968C2}" srcOrd="0" destOrd="0" presId="urn:microsoft.com/office/officeart/2005/8/layout/bProcess3"/>
    <dgm:cxn modelId="{134C1AE4-F04B-41F9-87CF-207F8DC676FF}" srcId="{C916DF74-0AB0-4407-A093-8E0D9315D6EA}" destId="{6650E8A7-A683-46CE-8A3A-9AD691078C50}" srcOrd="8" destOrd="0" parTransId="{5C7E33B5-1EEF-4A48-A8A8-6164B419E0BB}" sibTransId="{869FF477-40B3-4F74-AA00-F73AFEB9F42B}"/>
    <dgm:cxn modelId="{4933B3FB-B06F-4D8F-A3CA-B7971D23EAD2}" type="presOf" srcId="{CA012575-D9FF-4D1B-BFC3-921C161339B9}" destId="{BB6B85FE-A666-4F67-9A7C-85A6F8BE40DC}" srcOrd="1" destOrd="0" presId="urn:microsoft.com/office/officeart/2005/8/layout/bProcess3"/>
    <dgm:cxn modelId="{2675AEAD-8289-4242-8549-ADA90C5C0A76}" type="presOf" srcId="{1EA67D6B-3033-4DC7-8DF3-C8ACE37CD200}" destId="{2CD4798F-9FA4-486E-807F-432641AC59C9}" srcOrd="0" destOrd="0" presId="urn:microsoft.com/office/officeart/2005/8/layout/bProcess3"/>
    <dgm:cxn modelId="{86AE7A5B-F649-4846-A464-7ED3EFA790F5}" type="presOf" srcId="{DA182D35-CF20-44B1-BC7B-9EC96D7495D8}" destId="{1D6BA20B-5838-47EB-BDB2-C7D703CB3D58}" srcOrd="0" destOrd="0" presId="urn:microsoft.com/office/officeart/2005/8/layout/bProcess3"/>
    <dgm:cxn modelId="{A17BE749-D3E0-4DD9-9584-4E471737FE11}" type="presOf" srcId="{1EA67D6B-3033-4DC7-8DF3-C8ACE37CD200}" destId="{3279D423-A0B1-450F-A15E-0A232F21338F}" srcOrd="1" destOrd="0" presId="urn:microsoft.com/office/officeart/2005/8/layout/bProcess3"/>
    <dgm:cxn modelId="{4DFD527C-E589-4114-B459-5C219D03D8F4}" type="presOf" srcId="{C916DF74-0AB0-4407-A093-8E0D9315D6EA}" destId="{47E7636F-CF6E-40E2-8D77-D311CBB344E1}" srcOrd="0" destOrd="0" presId="urn:microsoft.com/office/officeart/2005/8/layout/bProcess3"/>
    <dgm:cxn modelId="{262E1E69-ABA3-426F-BD0E-321311964E09}" type="presOf" srcId="{2693F7E9-2A23-4EC6-ABB0-C791DC45A968}" destId="{59688FB1-18C3-4D53-ADD6-801BB7B365B7}" srcOrd="1" destOrd="0" presId="urn:microsoft.com/office/officeart/2005/8/layout/bProcess3"/>
    <dgm:cxn modelId="{3D01A330-7D32-4B94-9214-4301EC01C8AA}" type="presOf" srcId="{E8535509-A169-49E8-8F0D-D7A1799792B7}" destId="{7A1FD1A5-8A21-4924-B45F-AA8E54E0AB12}" srcOrd="0" destOrd="0" presId="urn:microsoft.com/office/officeart/2005/8/layout/bProcess3"/>
    <dgm:cxn modelId="{6024F93F-6B7A-4C79-BE4E-ADE4CEE60411}" srcId="{C916DF74-0AB0-4407-A093-8E0D9315D6EA}" destId="{8E1AFE8C-3275-48F3-9B7D-622E4773D2B5}" srcOrd="14" destOrd="0" parTransId="{BD2EEA89-6BE4-4769-8FCC-15F57AE559C0}" sibTransId="{7E086E42-C017-478B-96ED-A55E10ABEBD6}"/>
    <dgm:cxn modelId="{D51002A3-90A5-443B-876E-B3869EAEBF48}" type="presOf" srcId="{28EB020A-D5D5-48B4-AC7A-9AFD5DD2B4A5}" destId="{F61BE285-3166-40A1-A7DC-32CB1AC934D7}" srcOrd="0" destOrd="0" presId="urn:microsoft.com/office/officeart/2005/8/layout/bProcess3"/>
    <dgm:cxn modelId="{E01D02ED-94EE-445E-AB00-1A467711AFCF}" srcId="{C916DF74-0AB0-4407-A093-8E0D9315D6EA}" destId="{205A5F69-F467-4C8A-9088-1CACAD9F6D4C}" srcOrd="7" destOrd="0" parTransId="{06AEA50B-8D1F-41AE-942B-8C860D91C803}" sibTransId="{158C07CC-D193-4877-90D2-45A9939D93F4}"/>
    <dgm:cxn modelId="{0C27A218-0297-497D-9352-DEA1F2B770F6}" type="presOf" srcId="{687B1E68-AE81-4AC6-B82D-F2FB404AA6E5}" destId="{62497DD0-DD4A-4A25-9527-C9CC20F391E7}" srcOrd="0" destOrd="0" presId="urn:microsoft.com/office/officeart/2005/8/layout/bProcess3"/>
    <dgm:cxn modelId="{EC034911-633E-42EB-AD92-66AB016D7E5A}" type="presOf" srcId="{1470985B-76A9-4BD6-B471-1BD1571D8D61}" destId="{7423BC98-8D1C-4F22-BC27-86BBDEE07FBD}" srcOrd="1" destOrd="0" presId="urn:microsoft.com/office/officeart/2005/8/layout/bProcess3"/>
    <dgm:cxn modelId="{E23E57FF-CA1E-4F95-870A-C2F5B23EEAB9}" type="presOf" srcId="{869FF477-40B3-4F74-AA00-F73AFEB9F42B}" destId="{93A501A7-A933-44C5-AE5A-2BFDA302C24D}" srcOrd="1" destOrd="0" presId="urn:microsoft.com/office/officeart/2005/8/layout/bProcess3"/>
    <dgm:cxn modelId="{D075CAD6-3878-4AB5-AD73-EF1D42817019}" srcId="{C916DF74-0AB0-4407-A093-8E0D9315D6EA}" destId="{28EB020A-D5D5-48B4-AC7A-9AFD5DD2B4A5}" srcOrd="1" destOrd="0" parTransId="{F21FAD84-D0BF-46B1-88D8-1B7D8BBE9ACC}" sibTransId="{29842210-1347-4A5E-B5E8-D8D11B6F3653}"/>
    <dgm:cxn modelId="{3077D4E0-516C-4114-9ED9-982108A10A7C}" type="presOf" srcId="{E7808C25-C256-423C-BF1A-1BE3683D535A}" destId="{1908305D-3C91-403B-A77C-F51135472190}" srcOrd="0" destOrd="0" presId="urn:microsoft.com/office/officeart/2005/8/layout/bProcess3"/>
    <dgm:cxn modelId="{A632A3DC-6061-4685-84C6-C30ACCD8320C}" type="presOf" srcId="{3AEC6450-3A34-482B-AAC9-F03B4972D15B}" destId="{0DA97B94-2BD4-41CD-9C62-CE6D8D79F1EC}" srcOrd="0" destOrd="0" presId="urn:microsoft.com/office/officeart/2005/8/layout/bProcess3"/>
    <dgm:cxn modelId="{976FE888-93F3-442D-A55F-AE2E1E1F56EC}" srcId="{C916DF74-0AB0-4407-A093-8E0D9315D6EA}" destId="{5FB1FBEF-1A57-4CE6-B371-B9ECCF1BFA67}" srcOrd="5" destOrd="0" parTransId="{160165CD-0EB7-44AA-967D-BFF2A9ADF18C}" sibTransId="{9075C4F6-18C4-4F85-AD1F-B8F373ABD2EE}"/>
    <dgm:cxn modelId="{9F7BFB66-93BB-4DD2-B52C-8A7EDF968821}" type="presOf" srcId="{7E086E42-C017-478B-96ED-A55E10ABEBD6}" destId="{F92B5966-F5B3-4E02-94D8-2181023D8877}" srcOrd="1" destOrd="0" presId="urn:microsoft.com/office/officeart/2005/8/layout/bProcess3"/>
    <dgm:cxn modelId="{44AF5D82-C00F-45C8-BC77-9F2601DF22F9}" type="presOf" srcId="{E2B9D6A3-75C2-4106-A7B1-E262227D57D2}" destId="{3859F180-E604-4388-91E3-E938F9357238}" srcOrd="0" destOrd="0" presId="urn:microsoft.com/office/officeart/2005/8/layout/bProcess3"/>
    <dgm:cxn modelId="{01929636-BAFE-4CBB-AD2C-854A3D402C34}" type="presOf" srcId="{205A5F69-F467-4C8A-9088-1CACAD9F6D4C}" destId="{1F9C22AE-489F-4766-82AD-CC8541EEF8B8}" srcOrd="0" destOrd="0" presId="urn:microsoft.com/office/officeart/2005/8/layout/bProcess3"/>
    <dgm:cxn modelId="{9447EB77-155F-4784-93D2-0FA83DCDAF07}" srcId="{C916DF74-0AB0-4407-A093-8E0D9315D6EA}" destId="{E2B9D6A3-75C2-4106-A7B1-E262227D57D2}" srcOrd="6" destOrd="0" parTransId="{79E6C815-A208-4348-A4F3-A2FDB34A9767}" sibTransId="{CA012575-D9FF-4D1B-BFC3-921C161339B9}"/>
    <dgm:cxn modelId="{2ABB14B8-ACBE-4D79-ADD5-0D8673BF4C86}" srcId="{C916DF74-0AB0-4407-A093-8E0D9315D6EA}" destId="{3AEC6450-3A34-482B-AAC9-F03B4972D15B}" srcOrd="2" destOrd="0" parTransId="{3551653F-50EA-41CF-915C-56A52445EC70}" sibTransId="{1470985B-76A9-4BD6-B471-1BD1571D8D61}"/>
    <dgm:cxn modelId="{C313AD22-E543-41C5-940A-8C5C73860241}" type="presOf" srcId="{869FF477-40B3-4F74-AA00-F73AFEB9F42B}" destId="{241A6CE5-FC55-4296-9FEE-F1E0D9D80F85}" srcOrd="0" destOrd="0" presId="urn:microsoft.com/office/officeart/2005/8/layout/bProcess3"/>
    <dgm:cxn modelId="{FBD5D6E7-E489-40E5-A639-B3A8FBE50C77}" type="presOf" srcId="{0836AD19-9DB8-4CCF-936B-15C9F7419822}" destId="{7E963991-E8CF-47C3-A5E6-51FCED4D2E50}" srcOrd="0" destOrd="0" presId="urn:microsoft.com/office/officeart/2005/8/layout/bProcess3"/>
    <dgm:cxn modelId="{CCDBE612-6586-48A4-9018-C291833662F5}" type="presOf" srcId="{053D309B-1C95-4911-92C3-F49F43C2BE5D}" destId="{EB57732C-5850-4A2B-A6CA-B65767050D70}" srcOrd="0" destOrd="0" presId="urn:microsoft.com/office/officeart/2005/8/layout/bProcess3"/>
    <dgm:cxn modelId="{747BF55F-A14F-4893-A377-45CE4C89B84A}" type="presOf" srcId="{EA2DBFE4-8438-4C54-9DC2-C7A83269311D}" destId="{39537CE0-2E1E-4BA7-86C9-F3E43A3A2AE0}" srcOrd="0" destOrd="0" presId="urn:microsoft.com/office/officeart/2005/8/layout/bProcess3"/>
    <dgm:cxn modelId="{6C3656C0-3033-402D-8830-650FFF2431B9}" srcId="{C916DF74-0AB0-4407-A093-8E0D9315D6EA}" destId="{0836AD19-9DB8-4CCF-936B-15C9F7419822}" srcOrd="4" destOrd="0" parTransId="{AFBF3102-AF66-4100-8EA3-DC285818FDDB}" sibTransId="{2693F7E9-2A23-4EC6-ABB0-C791DC45A968}"/>
    <dgm:cxn modelId="{2428F843-3C03-460D-9F8C-6FB854875F49}" type="presOf" srcId="{5FB1FBEF-1A57-4CE6-B371-B9ECCF1BFA67}" destId="{F57D5346-FB78-49AE-A7D0-65307DAC00AE}" srcOrd="0" destOrd="0" presId="urn:microsoft.com/office/officeart/2005/8/layout/bProcess3"/>
    <dgm:cxn modelId="{54F5AC37-329F-45C8-A9AB-999DEB7A98B3}" type="presOf" srcId="{4CFDE0F4-76B4-429B-B0E6-9646225E1911}" destId="{070D04D1-F4AB-498A-BE84-990212DDF68E}" srcOrd="0" destOrd="0" presId="urn:microsoft.com/office/officeart/2005/8/layout/bProcess3"/>
    <dgm:cxn modelId="{AA2F65DA-FD04-478E-B29E-CA7950EF1783}" type="presOf" srcId="{EA2DBFE4-8438-4C54-9DC2-C7A83269311D}" destId="{A21936B9-A497-457C-8EE5-523E833DDA30}" srcOrd="1" destOrd="0" presId="urn:microsoft.com/office/officeart/2005/8/layout/bProcess3"/>
    <dgm:cxn modelId="{467444F6-1C03-41DA-B1F6-D45582A12056}" type="presOf" srcId="{C2DE4951-A286-4569-8C2E-A6A1FA4F04D9}" destId="{81EB0761-5990-4C63-B220-C2FABAEB0182}" srcOrd="0" destOrd="0" presId="urn:microsoft.com/office/officeart/2005/8/layout/bProcess3"/>
    <dgm:cxn modelId="{9531ACFC-0B45-4ED0-B526-9F3B35CCF416}" srcId="{C916DF74-0AB0-4407-A093-8E0D9315D6EA}" destId="{711213AD-1A4C-4982-8435-3590DB61B4E6}" srcOrd="10" destOrd="0" parTransId="{E4B6356B-4CA5-41CF-B369-77CB9B63005A}" sibTransId="{E8535509-A169-49E8-8F0D-D7A1799792B7}"/>
    <dgm:cxn modelId="{21BEAE62-1BEF-4112-8C51-4654A6101905}" srcId="{C916DF74-0AB0-4407-A093-8E0D9315D6EA}" destId="{3CCA80B9-2FB7-46A0-BC47-9018BC5C18B9}" srcOrd="3" destOrd="0" parTransId="{8CA7000F-33A6-4B2A-B1B8-90F62A20E811}" sibTransId="{908B2189-AFC7-4F94-86D9-D3576ACF9399}"/>
    <dgm:cxn modelId="{DA1CC306-C801-4A0C-B8A1-D2A01514982D}" type="presOf" srcId="{A97AD02E-7F2E-4A87-9572-5160A6177A8F}" destId="{41E4E860-1707-4CB2-8953-3596D71EC851}" srcOrd="0" destOrd="0" presId="urn:microsoft.com/office/officeart/2005/8/layout/bProcess3"/>
    <dgm:cxn modelId="{E50F3F41-D2C4-45F9-B71D-9662D2FB9C48}" type="presOf" srcId="{158C07CC-D193-4877-90D2-45A9939D93F4}" destId="{E82B0844-7DBC-42F1-B5AE-ACD12F45BD95}" srcOrd="1" destOrd="0" presId="urn:microsoft.com/office/officeart/2005/8/layout/bProcess3"/>
    <dgm:cxn modelId="{ED345FD0-C5D8-49F9-94F9-E9C7C9DF0C92}" type="presOf" srcId="{3CCA80B9-2FB7-46A0-BC47-9018BC5C18B9}" destId="{6F7AD20A-48B6-4DE5-B335-2C2ED1C0BB65}" srcOrd="0" destOrd="0" presId="urn:microsoft.com/office/officeart/2005/8/layout/bProcess3"/>
    <dgm:cxn modelId="{5DC58862-3584-4DBA-A9FF-D902D22B3380}" type="presOf" srcId="{7E086E42-C017-478B-96ED-A55E10ABEBD6}" destId="{D0F3755B-7F9A-41D8-A0E0-D2018A2C69BD}" srcOrd="0" destOrd="0" presId="urn:microsoft.com/office/officeart/2005/8/layout/bProcess3"/>
    <dgm:cxn modelId="{6E85A272-C895-438F-885A-BCC700E4B775}" type="presOf" srcId="{908B2189-AFC7-4F94-86D9-D3576ACF9399}" destId="{977E555A-7485-4951-B647-F5A64291B1B7}" srcOrd="0" destOrd="0" presId="urn:microsoft.com/office/officeart/2005/8/layout/bProcess3"/>
    <dgm:cxn modelId="{12BFB8F5-A25F-4918-A727-351A242B7DF8}" srcId="{C916DF74-0AB0-4407-A093-8E0D9315D6EA}" destId="{A97AD02E-7F2E-4A87-9572-5160A6177A8F}" srcOrd="15" destOrd="0" parTransId="{1E6413D3-D1E3-49C9-8056-3AB84424EEBF}" sibTransId="{3CF11C86-DF5C-4A00-8813-9E36F75B1653}"/>
    <dgm:cxn modelId="{53F11EED-2143-4EBE-8140-679258BDF1C3}" type="presOf" srcId="{E3600964-18FC-4542-B2EB-BBF8ED0E4DB5}" destId="{17DCB49D-5CDE-4AF4-AD07-B28F96A62326}" srcOrd="0" destOrd="0" presId="urn:microsoft.com/office/officeart/2005/8/layout/bProcess3"/>
    <dgm:cxn modelId="{A3F416E6-9FAD-44B7-8DC9-2F27DF41643F}" srcId="{C916DF74-0AB0-4407-A093-8E0D9315D6EA}" destId="{DA182D35-CF20-44B1-BC7B-9EC96D7495D8}" srcOrd="0" destOrd="0" parTransId="{F8A0BC66-1599-495B-9D37-7F625E2405F5}" sibTransId="{E7808C25-C256-423C-BF1A-1BE3683D535A}"/>
    <dgm:cxn modelId="{DA1BB667-18D8-4F6B-834C-55D3F521087D}" type="presOf" srcId="{9075C4F6-18C4-4F85-AD1F-B8F373ABD2EE}" destId="{C67D458E-7929-4CF0-B41A-79C21CFA3DD0}" srcOrd="1" destOrd="0" presId="urn:microsoft.com/office/officeart/2005/8/layout/bProcess3"/>
    <dgm:cxn modelId="{6C1BC0FA-8F78-4FF7-9397-2A3A79C1ECBF}" type="presOf" srcId="{E7808C25-C256-423C-BF1A-1BE3683D535A}" destId="{1545FF37-0DBA-47A4-A79A-AB116BBC9F2F}" srcOrd="1" destOrd="0" presId="urn:microsoft.com/office/officeart/2005/8/layout/bProcess3"/>
    <dgm:cxn modelId="{85F9906E-4DD1-4355-9A3C-9D49ACC02384}" type="presOf" srcId="{6650E8A7-A683-46CE-8A3A-9AD691078C50}" destId="{11475756-062D-4920-A954-7BC9DE348ACF}" srcOrd="0" destOrd="0" presId="urn:microsoft.com/office/officeart/2005/8/layout/bProcess3"/>
    <dgm:cxn modelId="{FD3AA24F-3D0C-4925-ABB3-FB565111AEE6}" type="presOf" srcId="{29842210-1347-4A5E-B5E8-D8D11B6F3653}" destId="{61360141-C3F6-453E-8299-D9E471144AFF}" srcOrd="1" destOrd="0" presId="urn:microsoft.com/office/officeart/2005/8/layout/bProcess3"/>
    <dgm:cxn modelId="{06E40376-A7CE-48C2-ACDA-10A07E1F99C6}" type="presParOf" srcId="{47E7636F-CF6E-40E2-8D77-D311CBB344E1}" destId="{1D6BA20B-5838-47EB-BDB2-C7D703CB3D58}" srcOrd="0" destOrd="0" presId="urn:microsoft.com/office/officeart/2005/8/layout/bProcess3"/>
    <dgm:cxn modelId="{A24ECE86-B108-464A-B6AC-152CA27AB260}" type="presParOf" srcId="{47E7636F-CF6E-40E2-8D77-D311CBB344E1}" destId="{1908305D-3C91-403B-A77C-F51135472190}" srcOrd="1" destOrd="0" presId="urn:microsoft.com/office/officeart/2005/8/layout/bProcess3"/>
    <dgm:cxn modelId="{CB9E7D2D-5C63-48F2-B2D9-4E4F21A2E7DC}" type="presParOf" srcId="{1908305D-3C91-403B-A77C-F51135472190}" destId="{1545FF37-0DBA-47A4-A79A-AB116BBC9F2F}" srcOrd="0" destOrd="0" presId="urn:microsoft.com/office/officeart/2005/8/layout/bProcess3"/>
    <dgm:cxn modelId="{FA5AC4F8-2112-47C2-AC91-58A8610B3853}" type="presParOf" srcId="{47E7636F-CF6E-40E2-8D77-D311CBB344E1}" destId="{F61BE285-3166-40A1-A7DC-32CB1AC934D7}" srcOrd="2" destOrd="0" presId="urn:microsoft.com/office/officeart/2005/8/layout/bProcess3"/>
    <dgm:cxn modelId="{A00F08C1-0283-417D-A0EA-E4650A4874F2}" type="presParOf" srcId="{47E7636F-CF6E-40E2-8D77-D311CBB344E1}" destId="{40D23682-5A2A-4F65-AF87-1D607CB27BD4}" srcOrd="3" destOrd="0" presId="urn:microsoft.com/office/officeart/2005/8/layout/bProcess3"/>
    <dgm:cxn modelId="{29CEC8BC-7F59-4F64-9FC2-01F759995831}" type="presParOf" srcId="{40D23682-5A2A-4F65-AF87-1D607CB27BD4}" destId="{61360141-C3F6-453E-8299-D9E471144AFF}" srcOrd="0" destOrd="0" presId="urn:microsoft.com/office/officeart/2005/8/layout/bProcess3"/>
    <dgm:cxn modelId="{B641F8BF-61E4-4833-9B3F-A26C88AC314C}" type="presParOf" srcId="{47E7636F-CF6E-40E2-8D77-D311CBB344E1}" destId="{0DA97B94-2BD4-41CD-9C62-CE6D8D79F1EC}" srcOrd="4" destOrd="0" presId="urn:microsoft.com/office/officeart/2005/8/layout/bProcess3"/>
    <dgm:cxn modelId="{00AE3511-7986-4628-8690-59A7CDCE1D76}" type="presParOf" srcId="{47E7636F-CF6E-40E2-8D77-D311CBB344E1}" destId="{1729D944-3B9D-4B12-A6C9-D97DF75968C2}" srcOrd="5" destOrd="0" presId="urn:microsoft.com/office/officeart/2005/8/layout/bProcess3"/>
    <dgm:cxn modelId="{40D0FD8D-CBE8-4DC9-B137-DD856A5412B1}" type="presParOf" srcId="{1729D944-3B9D-4B12-A6C9-D97DF75968C2}" destId="{7423BC98-8D1C-4F22-BC27-86BBDEE07FBD}" srcOrd="0" destOrd="0" presId="urn:microsoft.com/office/officeart/2005/8/layout/bProcess3"/>
    <dgm:cxn modelId="{D9C8B8BB-BB5D-47D3-B84A-6945F41B4863}" type="presParOf" srcId="{47E7636F-CF6E-40E2-8D77-D311CBB344E1}" destId="{6F7AD20A-48B6-4DE5-B335-2C2ED1C0BB65}" srcOrd="6" destOrd="0" presId="urn:microsoft.com/office/officeart/2005/8/layout/bProcess3"/>
    <dgm:cxn modelId="{13F55E1B-6C97-4D60-B766-917DD98018D4}" type="presParOf" srcId="{47E7636F-CF6E-40E2-8D77-D311CBB344E1}" destId="{977E555A-7485-4951-B647-F5A64291B1B7}" srcOrd="7" destOrd="0" presId="urn:microsoft.com/office/officeart/2005/8/layout/bProcess3"/>
    <dgm:cxn modelId="{0E2B3609-6609-4427-A94E-ED2551376D12}" type="presParOf" srcId="{977E555A-7485-4951-B647-F5A64291B1B7}" destId="{0F704600-914D-488D-AA7C-7454EAB53FE4}" srcOrd="0" destOrd="0" presId="urn:microsoft.com/office/officeart/2005/8/layout/bProcess3"/>
    <dgm:cxn modelId="{B0093FC0-217C-4D27-9AA1-D25F75DB7433}" type="presParOf" srcId="{47E7636F-CF6E-40E2-8D77-D311CBB344E1}" destId="{7E963991-E8CF-47C3-A5E6-51FCED4D2E50}" srcOrd="8" destOrd="0" presId="urn:microsoft.com/office/officeart/2005/8/layout/bProcess3"/>
    <dgm:cxn modelId="{299591E4-5850-48A7-998A-A9BA39BB5540}" type="presParOf" srcId="{47E7636F-CF6E-40E2-8D77-D311CBB344E1}" destId="{A0D51E92-B175-4426-AE71-BEA8390394F4}" srcOrd="9" destOrd="0" presId="urn:microsoft.com/office/officeart/2005/8/layout/bProcess3"/>
    <dgm:cxn modelId="{444F075D-A349-4E50-A268-D93FFC03096F}" type="presParOf" srcId="{A0D51E92-B175-4426-AE71-BEA8390394F4}" destId="{59688FB1-18C3-4D53-ADD6-801BB7B365B7}" srcOrd="0" destOrd="0" presId="urn:microsoft.com/office/officeart/2005/8/layout/bProcess3"/>
    <dgm:cxn modelId="{EFBA2B2E-446D-476C-9244-E2297F27B668}" type="presParOf" srcId="{47E7636F-CF6E-40E2-8D77-D311CBB344E1}" destId="{F57D5346-FB78-49AE-A7D0-65307DAC00AE}" srcOrd="10" destOrd="0" presId="urn:microsoft.com/office/officeart/2005/8/layout/bProcess3"/>
    <dgm:cxn modelId="{4E50F6B8-1708-4002-8228-1586DEACCCEA}" type="presParOf" srcId="{47E7636F-CF6E-40E2-8D77-D311CBB344E1}" destId="{3FA308B9-2486-4819-8B00-86F86847A111}" srcOrd="11" destOrd="0" presId="urn:microsoft.com/office/officeart/2005/8/layout/bProcess3"/>
    <dgm:cxn modelId="{A7F2F80D-6033-48A3-B789-2806D2EFA4DD}" type="presParOf" srcId="{3FA308B9-2486-4819-8B00-86F86847A111}" destId="{C67D458E-7929-4CF0-B41A-79C21CFA3DD0}" srcOrd="0" destOrd="0" presId="urn:microsoft.com/office/officeart/2005/8/layout/bProcess3"/>
    <dgm:cxn modelId="{05FD32F7-10F7-4CA9-B2CA-1D9671D2975A}" type="presParOf" srcId="{47E7636F-CF6E-40E2-8D77-D311CBB344E1}" destId="{3859F180-E604-4388-91E3-E938F9357238}" srcOrd="12" destOrd="0" presId="urn:microsoft.com/office/officeart/2005/8/layout/bProcess3"/>
    <dgm:cxn modelId="{F94236AD-836F-4468-9A2D-32874D299C9A}" type="presParOf" srcId="{47E7636F-CF6E-40E2-8D77-D311CBB344E1}" destId="{7CCD624B-85A4-4ACB-9F10-40EA47DB4564}" srcOrd="13" destOrd="0" presId="urn:microsoft.com/office/officeart/2005/8/layout/bProcess3"/>
    <dgm:cxn modelId="{05FE975D-0448-44F3-B270-C363953C0A9C}" type="presParOf" srcId="{7CCD624B-85A4-4ACB-9F10-40EA47DB4564}" destId="{BB6B85FE-A666-4F67-9A7C-85A6F8BE40DC}" srcOrd="0" destOrd="0" presId="urn:microsoft.com/office/officeart/2005/8/layout/bProcess3"/>
    <dgm:cxn modelId="{E245A2F9-C41B-4E4B-9027-5CFB95915A0C}" type="presParOf" srcId="{47E7636F-CF6E-40E2-8D77-D311CBB344E1}" destId="{1F9C22AE-489F-4766-82AD-CC8541EEF8B8}" srcOrd="14" destOrd="0" presId="urn:microsoft.com/office/officeart/2005/8/layout/bProcess3"/>
    <dgm:cxn modelId="{34FC1C1F-1CA4-472B-9BAE-F3F317BCD27F}" type="presParOf" srcId="{47E7636F-CF6E-40E2-8D77-D311CBB344E1}" destId="{C1A14EE7-5755-4B0A-A3BA-C338B5F0C73C}" srcOrd="15" destOrd="0" presId="urn:microsoft.com/office/officeart/2005/8/layout/bProcess3"/>
    <dgm:cxn modelId="{96983C34-C70F-4A0C-ADA5-EDD0358FC339}" type="presParOf" srcId="{C1A14EE7-5755-4B0A-A3BA-C338B5F0C73C}" destId="{E82B0844-7DBC-42F1-B5AE-ACD12F45BD95}" srcOrd="0" destOrd="0" presId="urn:microsoft.com/office/officeart/2005/8/layout/bProcess3"/>
    <dgm:cxn modelId="{108B144B-C869-40C5-B4D5-671A8BA8BA95}" type="presParOf" srcId="{47E7636F-CF6E-40E2-8D77-D311CBB344E1}" destId="{11475756-062D-4920-A954-7BC9DE348ACF}" srcOrd="16" destOrd="0" presId="urn:microsoft.com/office/officeart/2005/8/layout/bProcess3"/>
    <dgm:cxn modelId="{089F5A24-0898-41CD-A92A-DD85AFF2B660}" type="presParOf" srcId="{47E7636F-CF6E-40E2-8D77-D311CBB344E1}" destId="{241A6CE5-FC55-4296-9FEE-F1E0D9D80F85}" srcOrd="17" destOrd="0" presId="urn:microsoft.com/office/officeart/2005/8/layout/bProcess3"/>
    <dgm:cxn modelId="{5B471BE2-D54A-4B54-8DA2-6BCAEDB49282}" type="presParOf" srcId="{241A6CE5-FC55-4296-9FEE-F1E0D9D80F85}" destId="{93A501A7-A933-44C5-AE5A-2BFDA302C24D}" srcOrd="0" destOrd="0" presId="urn:microsoft.com/office/officeart/2005/8/layout/bProcess3"/>
    <dgm:cxn modelId="{2CEAAB04-0FD9-4162-B6FB-E974AB55F8C7}" type="presParOf" srcId="{47E7636F-CF6E-40E2-8D77-D311CBB344E1}" destId="{62497DD0-DD4A-4A25-9527-C9CC20F391E7}" srcOrd="18" destOrd="0" presId="urn:microsoft.com/office/officeart/2005/8/layout/bProcess3"/>
    <dgm:cxn modelId="{C91E90F3-9CA9-459E-8295-836D503F57FF}" type="presParOf" srcId="{47E7636F-CF6E-40E2-8D77-D311CBB344E1}" destId="{070D04D1-F4AB-498A-BE84-990212DDF68E}" srcOrd="19" destOrd="0" presId="urn:microsoft.com/office/officeart/2005/8/layout/bProcess3"/>
    <dgm:cxn modelId="{955B53BB-7774-44CD-9E2F-B79754072747}" type="presParOf" srcId="{070D04D1-F4AB-498A-BE84-990212DDF68E}" destId="{27D85D59-4656-4622-AD18-0A9623C291AE}" srcOrd="0" destOrd="0" presId="urn:microsoft.com/office/officeart/2005/8/layout/bProcess3"/>
    <dgm:cxn modelId="{880D705A-66C8-4648-BCEC-34E90884CB4B}" type="presParOf" srcId="{47E7636F-CF6E-40E2-8D77-D311CBB344E1}" destId="{680827A9-8888-4776-9E1F-B313532022FB}" srcOrd="20" destOrd="0" presId="urn:microsoft.com/office/officeart/2005/8/layout/bProcess3"/>
    <dgm:cxn modelId="{FDC09153-2B3C-4EB5-A5E9-A63AEBB90911}" type="presParOf" srcId="{47E7636F-CF6E-40E2-8D77-D311CBB344E1}" destId="{7A1FD1A5-8A21-4924-B45F-AA8E54E0AB12}" srcOrd="21" destOrd="0" presId="urn:microsoft.com/office/officeart/2005/8/layout/bProcess3"/>
    <dgm:cxn modelId="{C03D9BBA-80F9-40E0-A27B-5C933F353AAE}" type="presParOf" srcId="{7A1FD1A5-8A21-4924-B45F-AA8E54E0AB12}" destId="{6A48C757-1EC8-45C4-B832-536675A96077}" srcOrd="0" destOrd="0" presId="urn:microsoft.com/office/officeart/2005/8/layout/bProcess3"/>
    <dgm:cxn modelId="{677A692B-B02E-45E0-A043-C2718638C53F}" type="presParOf" srcId="{47E7636F-CF6E-40E2-8D77-D311CBB344E1}" destId="{17DCB49D-5CDE-4AF4-AD07-B28F96A62326}" srcOrd="22" destOrd="0" presId="urn:microsoft.com/office/officeart/2005/8/layout/bProcess3"/>
    <dgm:cxn modelId="{305D8E2D-B4F3-41FD-9751-61C7E1B360A0}" type="presParOf" srcId="{47E7636F-CF6E-40E2-8D77-D311CBB344E1}" destId="{2CD4798F-9FA4-486E-807F-432641AC59C9}" srcOrd="23" destOrd="0" presId="urn:microsoft.com/office/officeart/2005/8/layout/bProcess3"/>
    <dgm:cxn modelId="{840E31FD-CCD4-42E7-A7A0-1DA81EE02F38}" type="presParOf" srcId="{2CD4798F-9FA4-486E-807F-432641AC59C9}" destId="{3279D423-A0B1-450F-A15E-0A232F21338F}" srcOrd="0" destOrd="0" presId="urn:microsoft.com/office/officeart/2005/8/layout/bProcess3"/>
    <dgm:cxn modelId="{F6CE4145-8664-4373-A657-80FC245D3B3C}" type="presParOf" srcId="{47E7636F-CF6E-40E2-8D77-D311CBB344E1}" destId="{EB57732C-5850-4A2B-A6CA-B65767050D70}" srcOrd="24" destOrd="0" presId="urn:microsoft.com/office/officeart/2005/8/layout/bProcess3"/>
    <dgm:cxn modelId="{CFC4F423-8250-41F6-BF0A-6722E80BDAB6}" type="presParOf" srcId="{47E7636F-CF6E-40E2-8D77-D311CBB344E1}" destId="{39537CE0-2E1E-4BA7-86C9-F3E43A3A2AE0}" srcOrd="25" destOrd="0" presId="urn:microsoft.com/office/officeart/2005/8/layout/bProcess3"/>
    <dgm:cxn modelId="{F4C437F3-92E5-4805-A1F3-FDB056225FA4}" type="presParOf" srcId="{39537CE0-2E1E-4BA7-86C9-F3E43A3A2AE0}" destId="{A21936B9-A497-457C-8EE5-523E833DDA30}" srcOrd="0" destOrd="0" presId="urn:microsoft.com/office/officeart/2005/8/layout/bProcess3"/>
    <dgm:cxn modelId="{C8D74E53-C9DE-424B-8ADD-8D31869BDF3E}" type="presParOf" srcId="{47E7636F-CF6E-40E2-8D77-D311CBB344E1}" destId="{3A4391DF-7F71-48F5-9A93-ADDE2D0A2391}" srcOrd="26" destOrd="0" presId="urn:microsoft.com/office/officeart/2005/8/layout/bProcess3"/>
    <dgm:cxn modelId="{CD3C015F-7E53-4165-8624-A3FCB29FDB0C}" type="presParOf" srcId="{47E7636F-CF6E-40E2-8D77-D311CBB344E1}" destId="{81EB0761-5990-4C63-B220-C2FABAEB0182}" srcOrd="27" destOrd="0" presId="urn:microsoft.com/office/officeart/2005/8/layout/bProcess3"/>
    <dgm:cxn modelId="{8DEB2B9A-0083-4FC9-8B65-BF69A2598D7C}" type="presParOf" srcId="{81EB0761-5990-4C63-B220-C2FABAEB0182}" destId="{660F96A5-FA00-4262-9CF0-2325BD6ACC8C}" srcOrd="0" destOrd="0" presId="urn:microsoft.com/office/officeart/2005/8/layout/bProcess3"/>
    <dgm:cxn modelId="{5BF14E67-7A78-4951-8C3F-45C612C48F90}" type="presParOf" srcId="{47E7636F-CF6E-40E2-8D77-D311CBB344E1}" destId="{49495C78-930F-4368-AD2B-29A11281206E}" srcOrd="28" destOrd="0" presId="urn:microsoft.com/office/officeart/2005/8/layout/bProcess3"/>
    <dgm:cxn modelId="{3FCE9FAA-7E68-4413-8649-EB5C87B0C257}" type="presParOf" srcId="{47E7636F-CF6E-40E2-8D77-D311CBB344E1}" destId="{D0F3755B-7F9A-41D8-A0E0-D2018A2C69BD}" srcOrd="29" destOrd="0" presId="urn:microsoft.com/office/officeart/2005/8/layout/bProcess3"/>
    <dgm:cxn modelId="{1B3E500D-F0EB-4C40-8EFF-DC6DBB01764A}" type="presParOf" srcId="{D0F3755B-7F9A-41D8-A0E0-D2018A2C69BD}" destId="{F92B5966-F5B3-4E02-94D8-2181023D8877}" srcOrd="0" destOrd="0" presId="urn:microsoft.com/office/officeart/2005/8/layout/bProcess3"/>
    <dgm:cxn modelId="{AC0E9B8C-ECAA-4378-9F6D-E841B3E90E8D}" type="presParOf" srcId="{47E7636F-CF6E-40E2-8D77-D311CBB344E1}" destId="{41E4E860-1707-4CB2-8953-3596D71EC851}" srcOrd="3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75BAC7-3231-4357-8E99-7D2780F65579}">
      <dsp:nvSpPr>
        <dsp:cNvPr id="0" name=""/>
        <dsp:cNvSpPr/>
      </dsp:nvSpPr>
      <dsp:spPr>
        <a:xfrm>
          <a:off x="1900322" y="437530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060624" y="481401"/>
        <a:ext cx="18484" cy="3696"/>
      </dsp:txXfrm>
    </dsp:sp>
    <dsp:sp modelId="{F31BEA90-C115-47C7-92BF-FC554A12270F}">
      <dsp:nvSpPr>
        <dsp:cNvPr id="0" name=""/>
        <dsp:cNvSpPr/>
      </dsp:nvSpPr>
      <dsp:spPr>
        <a:xfrm>
          <a:off x="294778" y="1046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注册登录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（短信找回密码）</a:t>
          </a:r>
          <a:endParaRPr lang="zh-CN" altLang="en-US" sz="1400" kern="1200" dirty="0"/>
        </a:p>
      </dsp:txBody>
      <dsp:txXfrm>
        <a:off x="294778" y="1046"/>
        <a:ext cx="1607343" cy="964406"/>
      </dsp:txXfrm>
    </dsp:sp>
    <dsp:sp modelId="{E959DAF5-78C6-4DD7-B0B9-41CE106177BC}">
      <dsp:nvSpPr>
        <dsp:cNvPr id="0" name=""/>
        <dsp:cNvSpPr/>
      </dsp:nvSpPr>
      <dsp:spPr>
        <a:xfrm>
          <a:off x="3877355" y="437530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7657" y="481401"/>
        <a:ext cx="18484" cy="3696"/>
      </dsp:txXfrm>
    </dsp:sp>
    <dsp:sp modelId="{4DD23AA8-1FAD-456A-BE62-CC9E988341CB}">
      <dsp:nvSpPr>
        <dsp:cNvPr id="0" name=""/>
        <dsp:cNvSpPr/>
      </dsp:nvSpPr>
      <dsp:spPr>
        <a:xfrm>
          <a:off x="2271811" y="1046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完善基本信息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（上传证件照片）</a:t>
          </a:r>
          <a:endParaRPr lang="zh-CN" altLang="en-US" sz="1400" kern="1200" dirty="0"/>
        </a:p>
      </dsp:txBody>
      <dsp:txXfrm>
        <a:off x="2271811" y="1046"/>
        <a:ext cx="1607343" cy="964406"/>
      </dsp:txXfrm>
    </dsp:sp>
    <dsp:sp modelId="{A9B2C661-D95D-4363-8CE9-6721CA009457}">
      <dsp:nvSpPr>
        <dsp:cNvPr id="0" name=""/>
        <dsp:cNvSpPr/>
      </dsp:nvSpPr>
      <dsp:spPr>
        <a:xfrm>
          <a:off x="5854388" y="437530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014690" y="481401"/>
        <a:ext cx="18484" cy="3696"/>
      </dsp:txXfrm>
    </dsp:sp>
    <dsp:sp modelId="{F4F6E8D5-9CC7-4775-B1F3-1102CE742B7A}">
      <dsp:nvSpPr>
        <dsp:cNvPr id="0" name=""/>
        <dsp:cNvSpPr/>
      </dsp:nvSpPr>
      <dsp:spPr>
        <a:xfrm>
          <a:off x="4248844" y="1046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关注公众号、绑定微信</a:t>
          </a:r>
          <a:endParaRPr lang="zh-CN" altLang="en-US" sz="1400" kern="1200" dirty="0"/>
        </a:p>
      </dsp:txBody>
      <dsp:txXfrm>
        <a:off x="4248844" y="1046"/>
        <a:ext cx="1607343" cy="964406"/>
      </dsp:txXfrm>
    </dsp:sp>
    <dsp:sp modelId="{A1372DBA-2E57-4619-95EA-5F50C66061B7}">
      <dsp:nvSpPr>
        <dsp:cNvPr id="0" name=""/>
        <dsp:cNvSpPr/>
      </dsp:nvSpPr>
      <dsp:spPr>
        <a:xfrm>
          <a:off x="1098450" y="963653"/>
          <a:ext cx="5931098" cy="339089"/>
        </a:xfrm>
        <a:custGeom>
          <a:avLst/>
          <a:gdLst/>
          <a:ahLst/>
          <a:cxnLst/>
          <a:rect l="0" t="0" r="0" b="0"/>
          <a:pathLst>
            <a:path>
              <a:moveTo>
                <a:pt x="5931098" y="0"/>
              </a:moveTo>
              <a:lnTo>
                <a:pt x="5931098" y="186644"/>
              </a:lnTo>
              <a:lnTo>
                <a:pt x="0" y="186644"/>
              </a:lnTo>
              <a:lnTo>
                <a:pt x="0" y="339089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15434" y="1131349"/>
        <a:ext cx="297130" cy="3696"/>
      </dsp:txXfrm>
    </dsp:sp>
    <dsp:sp modelId="{5CB511DF-6D9A-4C0E-8013-BED85096AD21}">
      <dsp:nvSpPr>
        <dsp:cNvPr id="0" name=""/>
        <dsp:cNvSpPr/>
      </dsp:nvSpPr>
      <dsp:spPr>
        <a:xfrm>
          <a:off x="6225877" y="1046"/>
          <a:ext cx="1607343" cy="964406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查询历史成绩（纠错提交）</a:t>
          </a:r>
          <a:endParaRPr lang="zh-CN" altLang="en-US" sz="1400" kern="1200" dirty="0"/>
        </a:p>
      </dsp:txBody>
      <dsp:txXfrm>
        <a:off x="6225877" y="1046"/>
        <a:ext cx="1607343" cy="964406"/>
      </dsp:txXfrm>
    </dsp:sp>
    <dsp:sp modelId="{02043959-2D0B-40D8-A8A8-7AF9490487AC}">
      <dsp:nvSpPr>
        <dsp:cNvPr id="0" name=""/>
        <dsp:cNvSpPr/>
      </dsp:nvSpPr>
      <dsp:spPr>
        <a:xfrm>
          <a:off x="1900322" y="1771625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060624" y="1815496"/>
        <a:ext cx="18484" cy="3696"/>
      </dsp:txXfrm>
    </dsp:sp>
    <dsp:sp modelId="{3589F1A4-23CA-4380-8B8A-69D82BBCD4E9}">
      <dsp:nvSpPr>
        <dsp:cNvPr id="0" name=""/>
        <dsp:cNvSpPr/>
      </dsp:nvSpPr>
      <dsp:spPr>
        <a:xfrm>
          <a:off x="294778" y="1335142"/>
          <a:ext cx="1607343" cy="964406"/>
        </a:xfrm>
        <a:prstGeom prst="rect">
          <a:avLst/>
        </a:prstGeom>
        <a:solidFill>
          <a:srgbClr val="A53010"/>
        </a:solidFill>
        <a:ln w="15875" cap="rnd" cmpd="sng" algn="ctr">
          <a:solidFill>
            <a:srgbClr val="FF000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报名培训考试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（免修免考、补考佐证材料）</a:t>
          </a:r>
          <a:endParaRPr lang="zh-CN" altLang="en-US" sz="1400" kern="1200" dirty="0"/>
        </a:p>
      </dsp:txBody>
      <dsp:txXfrm>
        <a:off x="294778" y="1335142"/>
        <a:ext cx="1607343" cy="964406"/>
      </dsp:txXfrm>
    </dsp:sp>
    <dsp:sp modelId="{C3144546-9543-46EA-9F17-3252A6EEDA79}">
      <dsp:nvSpPr>
        <dsp:cNvPr id="0" name=""/>
        <dsp:cNvSpPr/>
      </dsp:nvSpPr>
      <dsp:spPr>
        <a:xfrm>
          <a:off x="3877355" y="1771625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7657" y="1815496"/>
        <a:ext cx="18484" cy="3696"/>
      </dsp:txXfrm>
    </dsp:sp>
    <dsp:sp modelId="{141D027F-B0EF-41C2-AE04-630A93244634}">
      <dsp:nvSpPr>
        <dsp:cNvPr id="0" name=""/>
        <dsp:cNvSpPr/>
      </dsp:nvSpPr>
      <dsp:spPr>
        <a:xfrm>
          <a:off x="2271811" y="1335142"/>
          <a:ext cx="1607343" cy="964406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打印报名申请表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（供学院初审）</a:t>
          </a:r>
          <a:endParaRPr lang="zh-CN" altLang="en-US" sz="1400" kern="1200" dirty="0"/>
        </a:p>
      </dsp:txBody>
      <dsp:txXfrm>
        <a:off x="2271811" y="1335142"/>
        <a:ext cx="1607343" cy="964406"/>
      </dsp:txXfrm>
    </dsp:sp>
    <dsp:sp modelId="{246349EE-E0C5-4B04-A166-8F252AC06048}">
      <dsp:nvSpPr>
        <dsp:cNvPr id="0" name=""/>
        <dsp:cNvSpPr/>
      </dsp:nvSpPr>
      <dsp:spPr>
        <a:xfrm>
          <a:off x="5854388" y="1771625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014690" y="1815496"/>
        <a:ext cx="18484" cy="3696"/>
      </dsp:txXfrm>
    </dsp:sp>
    <dsp:sp modelId="{ADB926C2-DB8A-4AB7-9790-FEA547D3C5FE}">
      <dsp:nvSpPr>
        <dsp:cNvPr id="0" name=""/>
        <dsp:cNvSpPr/>
      </dsp:nvSpPr>
      <dsp:spPr>
        <a:xfrm>
          <a:off x="4248844" y="1335142"/>
          <a:ext cx="1607343" cy="964406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等待高校、高师审核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（报名单位无误）</a:t>
          </a:r>
          <a:endParaRPr lang="zh-CN" altLang="en-US" sz="1400" kern="1200" dirty="0"/>
        </a:p>
      </dsp:txBody>
      <dsp:txXfrm>
        <a:off x="4248844" y="1335142"/>
        <a:ext cx="1607343" cy="964406"/>
      </dsp:txXfrm>
    </dsp:sp>
    <dsp:sp modelId="{B452590C-2538-44C0-91DD-FD8909F191E7}">
      <dsp:nvSpPr>
        <dsp:cNvPr id="0" name=""/>
        <dsp:cNvSpPr/>
      </dsp:nvSpPr>
      <dsp:spPr>
        <a:xfrm>
          <a:off x="1098450" y="2297748"/>
          <a:ext cx="5931098" cy="339089"/>
        </a:xfrm>
        <a:custGeom>
          <a:avLst/>
          <a:gdLst/>
          <a:ahLst/>
          <a:cxnLst/>
          <a:rect l="0" t="0" r="0" b="0"/>
          <a:pathLst>
            <a:path>
              <a:moveTo>
                <a:pt x="5931098" y="0"/>
              </a:moveTo>
              <a:lnTo>
                <a:pt x="5931098" y="186644"/>
              </a:lnTo>
              <a:lnTo>
                <a:pt x="0" y="186644"/>
              </a:lnTo>
              <a:lnTo>
                <a:pt x="0" y="339089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15434" y="2465444"/>
        <a:ext cx="297130" cy="3696"/>
      </dsp:txXfrm>
    </dsp:sp>
    <dsp:sp modelId="{5195B904-D264-4ADC-BBD2-FAC2FABE0981}">
      <dsp:nvSpPr>
        <dsp:cNvPr id="0" name=""/>
        <dsp:cNvSpPr/>
      </dsp:nvSpPr>
      <dsp:spPr>
        <a:xfrm>
          <a:off x="6225877" y="1335142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修改或取消报名（审核未通过，短信通知）</a:t>
          </a:r>
          <a:endParaRPr lang="zh-CN" altLang="en-US" sz="1400" kern="1200" dirty="0"/>
        </a:p>
      </dsp:txBody>
      <dsp:txXfrm>
        <a:off x="6225877" y="1335142"/>
        <a:ext cx="1607343" cy="964406"/>
      </dsp:txXfrm>
    </dsp:sp>
    <dsp:sp modelId="{285AD6B2-4AB1-4F4D-B39E-3E0A3521C19D}">
      <dsp:nvSpPr>
        <dsp:cNvPr id="0" name=""/>
        <dsp:cNvSpPr/>
      </dsp:nvSpPr>
      <dsp:spPr>
        <a:xfrm>
          <a:off x="1900322" y="3105720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060624" y="3149592"/>
        <a:ext cx="18484" cy="3696"/>
      </dsp:txXfrm>
    </dsp:sp>
    <dsp:sp modelId="{DC83D5FD-8CE5-46E6-9EF4-30C1F9B6AAB7}">
      <dsp:nvSpPr>
        <dsp:cNvPr id="0" name=""/>
        <dsp:cNvSpPr/>
      </dsp:nvSpPr>
      <dsp:spPr>
        <a:xfrm>
          <a:off x="294778" y="2669237"/>
          <a:ext cx="1607343" cy="964406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打印报名缴费表（供财务使用）</a:t>
          </a:r>
          <a:endParaRPr lang="zh-CN" altLang="en-US" sz="1400" kern="1200" dirty="0"/>
        </a:p>
      </dsp:txBody>
      <dsp:txXfrm>
        <a:off x="294778" y="2669237"/>
        <a:ext cx="1607343" cy="964406"/>
      </dsp:txXfrm>
    </dsp:sp>
    <dsp:sp modelId="{E1DE352D-320A-489F-A826-3B173839F876}">
      <dsp:nvSpPr>
        <dsp:cNvPr id="0" name=""/>
        <dsp:cNvSpPr/>
      </dsp:nvSpPr>
      <dsp:spPr>
        <a:xfrm>
          <a:off x="3877355" y="3105720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7657" y="3149592"/>
        <a:ext cx="18484" cy="3696"/>
      </dsp:txXfrm>
    </dsp:sp>
    <dsp:sp modelId="{2597CC2F-3A09-443A-A0C2-B5A6B7416F14}">
      <dsp:nvSpPr>
        <dsp:cNvPr id="0" name=""/>
        <dsp:cNvSpPr/>
      </dsp:nvSpPr>
      <dsp:spPr>
        <a:xfrm>
          <a:off x="2271811" y="2669237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在线学习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（所考科目全部</a:t>
          </a:r>
          <a:r>
            <a:rPr lang="en-US" altLang="zh-CN" sz="1400" kern="1200" dirty="0" smtClean="0"/>
            <a:t>100%</a:t>
          </a:r>
          <a:r>
            <a:rPr lang="zh-CN" altLang="en-US" sz="1400" kern="1200" dirty="0" smtClean="0"/>
            <a:t>完成）</a:t>
          </a:r>
          <a:endParaRPr lang="zh-CN" altLang="en-US" sz="1400" kern="1200" dirty="0"/>
        </a:p>
      </dsp:txBody>
      <dsp:txXfrm>
        <a:off x="2271811" y="2669237"/>
        <a:ext cx="1607343" cy="964406"/>
      </dsp:txXfrm>
    </dsp:sp>
    <dsp:sp modelId="{52FFB12B-B283-418D-8DE2-5079F55D828A}">
      <dsp:nvSpPr>
        <dsp:cNvPr id="0" name=""/>
        <dsp:cNvSpPr/>
      </dsp:nvSpPr>
      <dsp:spPr>
        <a:xfrm>
          <a:off x="5854388" y="3105720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014690" y="3149592"/>
        <a:ext cx="18484" cy="3696"/>
      </dsp:txXfrm>
    </dsp:sp>
    <dsp:sp modelId="{1D30F071-BD5D-43BD-8897-28B6447D491F}">
      <dsp:nvSpPr>
        <dsp:cNvPr id="0" name=""/>
        <dsp:cNvSpPr/>
      </dsp:nvSpPr>
      <dsp:spPr>
        <a:xfrm>
          <a:off x="4248844" y="2669237"/>
          <a:ext cx="1607343" cy="964406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练习、模拟考试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（正式考题部分来自于此）</a:t>
          </a:r>
          <a:endParaRPr lang="zh-CN" altLang="en-US" sz="1400" kern="1200" dirty="0"/>
        </a:p>
      </dsp:txBody>
      <dsp:txXfrm>
        <a:off x="4248844" y="2669237"/>
        <a:ext cx="1607343" cy="964406"/>
      </dsp:txXfrm>
    </dsp:sp>
    <dsp:sp modelId="{49196519-B1EC-41C1-920E-E09F73512108}">
      <dsp:nvSpPr>
        <dsp:cNvPr id="0" name=""/>
        <dsp:cNvSpPr/>
      </dsp:nvSpPr>
      <dsp:spPr>
        <a:xfrm>
          <a:off x="1098450" y="3631843"/>
          <a:ext cx="5931098" cy="339089"/>
        </a:xfrm>
        <a:custGeom>
          <a:avLst/>
          <a:gdLst/>
          <a:ahLst/>
          <a:cxnLst/>
          <a:rect l="0" t="0" r="0" b="0"/>
          <a:pathLst>
            <a:path>
              <a:moveTo>
                <a:pt x="5931098" y="0"/>
              </a:moveTo>
              <a:lnTo>
                <a:pt x="5931098" y="186644"/>
              </a:lnTo>
              <a:lnTo>
                <a:pt x="0" y="186644"/>
              </a:lnTo>
              <a:lnTo>
                <a:pt x="0" y="339089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15434" y="3799539"/>
        <a:ext cx="297130" cy="3696"/>
      </dsp:txXfrm>
    </dsp:sp>
    <dsp:sp modelId="{AAC891CE-3FF5-4BFF-83AE-AA5DCA6BEAFF}">
      <dsp:nvSpPr>
        <dsp:cNvPr id="0" name=""/>
        <dsp:cNvSpPr/>
      </dsp:nvSpPr>
      <dsp:spPr>
        <a:xfrm>
          <a:off x="6225877" y="2669237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查询考试资格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（补考学员以历史培训合格为准）</a:t>
          </a:r>
          <a:endParaRPr lang="zh-CN" altLang="en-US" sz="1400" kern="1200" dirty="0"/>
        </a:p>
      </dsp:txBody>
      <dsp:txXfrm>
        <a:off x="6225877" y="2669237"/>
        <a:ext cx="1607343" cy="964406"/>
      </dsp:txXfrm>
    </dsp:sp>
    <dsp:sp modelId="{69B7699D-4311-4A51-B3CD-12B2266AF691}">
      <dsp:nvSpPr>
        <dsp:cNvPr id="0" name=""/>
        <dsp:cNvSpPr/>
      </dsp:nvSpPr>
      <dsp:spPr>
        <a:xfrm>
          <a:off x="1900322" y="4439815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060624" y="4483687"/>
        <a:ext cx="18484" cy="3696"/>
      </dsp:txXfrm>
    </dsp:sp>
    <dsp:sp modelId="{3CA1C254-7A52-4927-9493-53433A43E342}">
      <dsp:nvSpPr>
        <dsp:cNvPr id="0" name=""/>
        <dsp:cNvSpPr/>
      </dsp:nvSpPr>
      <dsp:spPr>
        <a:xfrm>
          <a:off x="294778" y="4003332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打印准考证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（不用盖章）</a:t>
          </a:r>
          <a:endParaRPr lang="zh-CN" altLang="en-US" sz="1400" kern="1200" dirty="0"/>
        </a:p>
      </dsp:txBody>
      <dsp:txXfrm>
        <a:off x="294778" y="4003332"/>
        <a:ext cx="1607343" cy="964406"/>
      </dsp:txXfrm>
    </dsp:sp>
    <dsp:sp modelId="{C84D145C-487C-48D2-AECB-DAECBA02DF88}">
      <dsp:nvSpPr>
        <dsp:cNvPr id="0" name=""/>
        <dsp:cNvSpPr/>
      </dsp:nvSpPr>
      <dsp:spPr>
        <a:xfrm>
          <a:off x="3877355" y="4439815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7657" y="4483687"/>
        <a:ext cx="18484" cy="3696"/>
      </dsp:txXfrm>
    </dsp:sp>
    <dsp:sp modelId="{66BD51CE-2F22-4158-AB22-ED815BCA05D9}">
      <dsp:nvSpPr>
        <dsp:cNvPr id="0" name=""/>
        <dsp:cNvSpPr/>
      </dsp:nvSpPr>
      <dsp:spPr>
        <a:xfrm>
          <a:off x="2271811" y="4003332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查询成绩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（本次培训考试）</a:t>
          </a:r>
          <a:endParaRPr lang="zh-CN" altLang="en-US" sz="1400" kern="1200" dirty="0"/>
        </a:p>
      </dsp:txBody>
      <dsp:txXfrm>
        <a:off x="2271811" y="4003332"/>
        <a:ext cx="1607343" cy="964406"/>
      </dsp:txXfrm>
    </dsp:sp>
    <dsp:sp modelId="{A319857A-3E82-4884-A224-72710D685F38}">
      <dsp:nvSpPr>
        <dsp:cNvPr id="0" name=""/>
        <dsp:cNvSpPr/>
      </dsp:nvSpPr>
      <dsp:spPr>
        <a:xfrm>
          <a:off x="5854388" y="4439815"/>
          <a:ext cx="3390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089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014690" y="4483687"/>
        <a:ext cx="18484" cy="3696"/>
      </dsp:txXfrm>
    </dsp:sp>
    <dsp:sp modelId="{4B8D359C-C469-4D65-868D-86CF679B3952}">
      <dsp:nvSpPr>
        <dsp:cNvPr id="0" name=""/>
        <dsp:cNvSpPr/>
      </dsp:nvSpPr>
      <dsp:spPr>
        <a:xfrm>
          <a:off x="4248844" y="4003332"/>
          <a:ext cx="1607343" cy="964406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查询历史成绩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</a:t>
          </a:r>
          <a:r>
            <a:rPr lang="en-US" altLang="zh-CN" sz="1400" kern="1200" dirty="0" smtClean="0"/>
            <a:t>2018</a:t>
          </a:r>
          <a:r>
            <a:rPr lang="zh-CN" altLang="en-US" sz="1400" kern="1200" dirty="0" smtClean="0"/>
            <a:t>年之后）</a:t>
          </a:r>
          <a:endParaRPr lang="zh-CN" altLang="en-US" sz="1400" kern="1200" dirty="0"/>
        </a:p>
      </dsp:txBody>
      <dsp:txXfrm>
        <a:off x="4248844" y="4003332"/>
        <a:ext cx="1607343" cy="964406"/>
      </dsp:txXfrm>
    </dsp:sp>
    <dsp:sp modelId="{694BF316-674E-4E36-81AD-29BD0A3E9140}">
      <dsp:nvSpPr>
        <dsp:cNvPr id="0" name=""/>
        <dsp:cNvSpPr/>
      </dsp:nvSpPr>
      <dsp:spPr>
        <a:xfrm>
          <a:off x="6225877" y="4003332"/>
          <a:ext cx="1607343" cy="964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查询合格证</a:t>
          </a:r>
          <a:endParaRPr lang="en-US" altLang="zh-CN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（</a:t>
          </a:r>
          <a:r>
            <a:rPr lang="en-US" altLang="zh-CN" sz="1400" kern="1200" dirty="0" smtClean="0"/>
            <a:t>2021</a:t>
          </a:r>
          <a:r>
            <a:rPr lang="zh-CN" altLang="en-US" sz="1400" kern="1200" dirty="0" smtClean="0"/>
            <a:t>下半年后）</a:t>
          </a:r>
          <a:endParaRPr lang="zh-CN" altLang="en-US" sz="1400" kern="1200" dirty="0"/>
        </a:p>
      </dsp:txBody>
      <dsp:txXfrm>
        <a:off x="6225877" y="4003332"/>
        <a:ext cx="1607343" cy="9644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8305D-3C91-403B-A77C-F51135472190}">
      <dsp:nvSpPr>
        <dsp:cNvPr id="0" name=""/>
        <dsp:cNvSpPr/>
      </dsp:nvSpPr>
      <dsp:spPr>
        <a:xfrm>
          <a:off x="1732176" y="506826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06136" y="550553"/>
        <a:ext cx="19922" cy="3984"/>
      </dsp:txXfrm>
    </dsp:sp>
    <dsp:sp modelId="{1D6BA20B-5838-47EB-BDB2-C7D703CB3D58}">
      <dsp:nvSpPr>
        <dsp:cNvPr id="0" name=""/>
        <dsp:cNvSpPr/>
      </dsp:nvSpPr>
      <dsp:spPr>
        <a:xfrm>
          <a:off x="1617" y="32838"/>
          <a:ext cx="1732359" cy="1039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注册登录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（短信找回密码</a:t>
          </a:r>
          <a:endParaRPr lang="zh-CN" altLang="en-US" sz="1600" kern="1200" dirty="0"/>
        </a:p>
      </dsp:txBody>
      <dsp:txXfrm>
        <a:off x="1617" y="32838"/>
        <a:ext cx="1732359" cy="1039415"/>
      </dsp:txXfrm>
    </dsp:sp>
    <dsp:sp modelId="{40D23682-5A2A-4F65-AF87-1D607CB27BD4}">
      <dsp:nvSpPr>
        <dsp:cNvPr id="0" name=""/>
        <dsp:cNvSpPr/>
      </dsp:nvSpPr>
      <dsp:spPr>
        <a:xfrm>
          <a:off x="3862978" y="506826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6938" y="550553"/>
        <a:ext cx="19922" cy="3984"/>
      </dsp:txXfrm>
    </dsp:sp>
    <dsp:sp modelId="{F61BE285-3166-40A1-A7DC-32CB1AC934D7}">
      <dsp:nvSpPr>
        <dsp:cNvPr id="0" name=""/>
        <dsp:cNvSpPr/>
      </dsp:nvSpPr>
      <dsp:spPr>
        <a:xfrm>
          <a:off x="2132419" y="32838"/>
          <a:ext cx="1732359" cy="1039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完善基本信息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（上传证件照片）</a:t>
          </a:r>
          <a:endParaRPr lang="zh-CN" altLang="en-US" sz="1600" kern="1200" dirty="0"/>
        </a:p>
      </dsp:txBody>
      <dsp:txXfrm>
        <a:off x="2132419" y="32838"/>
        <a:ext cx="1732359" cy="1039415"/>
      </dsp:txXfrm>
    </dsp:sp>
    <dsp:sp modelId="{1729D944-3B9D-4B12-A6C9-D97DF75968C2}">
      <dsp:nvSpPr>
        <dsp:cNvPr id="0" name=""/>
        <dsp:cNvSpPr/>
      </dsp:nvSpPr>
      <dsp:spPr>
        <a:xfrm>
          <a:off x="5993780" y="506826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167740" y="550553"/>
        <a:ext cx="19922" cy="3984"/>
      </dsp:txXfrm>
    </dsp:sp>
    <dsp:sp modelId="{0DA97B94-2BD4-41CD-9C62-CE6D8D79F1EC}">
      <dsp:nvSpPr>
        <dsp:cNvPr id="0" name=""/>
        <dsp:cNvSpPr/>
      </dsp:nvSpPr>
      <dsp:spPr>
        <a:xfrm>
          <a:off x="4263221" y="32838"/>
          <a:ext cx="1732359" cy="1039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关注公众号、绑定微信</a:t>
          </a:r>
          <a:endParaRPr lang="zh-CN" altLang="en-US" sz="1600" kern="1200" dirty="0"/>
        </a:p>
      </dsp:txBody>
      <dsp:txXfrm>
        <a:off x="4263221" y="32838"/>
        <a:ext cx="1732359" cy="1039415"/>
      </dsp:txXfrm>
    </dsp:sp>
    <dsp:sp modelId="{977E555A-7485-4951-B647-F5A64291B1B7}">
      <dsp:nvSpPr>
        <dsp:cNvPr id="0" name=""/>
        <dsp:cNvSpPr/>
      </dsp:nvSpPr>
      <dsp:spPr>
        <a:xfrm>
          <a:off x="867796" y="1070453"/>
          <a:ext cx="6392406" cy="367842"/>
        </a:xfrm>
        <a:custGeom>
          <a:avLst/>
          <a:gdLst/>
          <a:ahLst/>
          <a:cxnLst/>
          <a:rect l="0" t="0" r="0" b="0"/>
          <a:pathLst>
            <a:path>
              <a:moveTo>
                <a:pt x="6392406" y="0"/>
              </a:moveTo>
              <a:lnTo>
                <a:pt x="6392406" y="201021"/>
              </a:lnTo>
              <a:lnTo>
                <a:pt x="0" y="201021"/>
              </a:lnTo>
              <a:lnTo>
                <a:pt x="0" y="367842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03879" y="1252383"/>
        <a:ext cx="320240" cy="3984"/>
      </dsp:txXfrm>
    </dsp:sp>
    <dsp:sp modelId="{6F7AD20A-48B6-4DE5-B335-2C2ED1C0BB65}">
      <dsp:nvSpPr>
        <dsp:cNvPr id="0" name=""/>
        <dsp:cNvSpPr/>
      </dsp:nvSpPr>
      <dsp:spPr>
        <a:xfrm>
          <a:off x="6394023" y="32838"/>
          <a:ext cx="1732359" cy="1039415"/>
        </a:xfrm>
        <a:prstGeom prst="rect">
          <a:avLst/>
        </a:prstGeom>
        <a:solidFill>
          <a:srgbClr val="A53010"/>
        </a:solidFill>
        <a:ln w="15875" cap="rnd" cmpd="sng" algn="ctr">
          <a:solidFill>
            <a:srgbClr val="FF000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申请高校管理员权限（新增</a:t>
          </a:r>
          <a:r>
            <a:rPr lang="en-US" altLang="zh-CN" sz="1600" kern="1200" dirty="0" smtClean="0"/>
            <a:t>/</a:t>
          </a:r>
          <a:r>
            <a:rPr lang="zh-CN" altLang="en-US" sz="1600" kern="1200" dirty="0" smtClean="0"/>
            <a:t>替换）</a:t>
          </a:r>
          <a:endParaRPr lang="zh-CN" altLang="en-US" sz="1600" kern="1200" dirty="0"/>
        </a:p>
      </dsp:txBody>
      <dsp:txXfrm>
        <a:off x="6394023" y="32838"/>
        <a:ext cx="1732359" cy="1039415"/>
      </dsp:txXfrm>
    </dsp:sp>
    <dsp:sp modelId="{A0D51E92-B175-4426-AE71-BEA8390394F4}">
      <dsp:nvSpPr>
        <dsp:cNvPr id="0" name=""/>
        <dsp:cNvSpPr/>
      </dsp:nvSpPr>
      <dsp:spPr>
        <a:xfrm>
          <a:off x="1732176" y="1944684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06136" y="1988412"/>
        <a:ext cx="19922" cy="3984"/>
      </dsp:txXfrm>
    </dsp:sp>
    <dsp:sp modelId="{7E963991-E8CF-47C3-A5E6-51FCED4D2E50}">
      <dsp:nvSpPr>
        <dsp:cNvPr id="0" name=""/>
        <dsp:cNvSpPr/>
      </dsp:nvSpPr>
      <dsp:spPr>
        <a:xfrm>
          <a:off x="1617" y="1470696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rgbClr val="FF000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发票信息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（供出版社使用）</a:t>
          </a:r>
          <a:endParaRPr lang="zh-CN" altLang="en-US" sz="1600" kern="1200" dirty="0"/>
        </a:p>
      </dsp:txBody>
      <dsp:txXfrm>
        <a:off x="1617" y="1470696"/>
        <a:ext cx="1732359" cy="1039415"/>
      </dsp:txXfrm>
    </dsp:sp>
    <dsp:sp modelId="{3FA308B9-2486-4819-8B00-86F86847A111}">
      <dsp:nvSpPr>
        <dsp:cNvPr id="0" name=""/>
        <dsp:cNvSpPr/>
      </dsp:nvSpPr>
      <dsp:spPr>
        <a:xfrm>
          <a:off x="3862978" y="1944684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6938" y="1988412"/>
        <a:ext cx="19922" cy="3984"/>
      </dsp:txXfrm>
    </dsp:sp>
    <dsp:sp modelId="{F57D5346-FB78-49AE-A7D0-65307DAC00AE}">
      <dsp:nvSpPr>
        <dsp:cNvPr id="0" name=""/>
        <dsp:cNvSpPr/>
      </dsp:nvSpPr>
      <dsp:spPr>
        <a:xfrm>
          <a:off x="2132419" y="1470696"/>
          <a:ext cx="1732359" cy="1039415"/>
        </a:xfrm>
        <a:prstGeom prst="rect">
          <a:avLst/>
        </a:prstGeom>
        <a:solidFill>
          <a:srgbClr val="A53010"/>
        </a:solidFill>
        <a:ln w="15875" cap="rnd" cmpd="sng" algn="ctr">
          <a:solidFill>
            <a:srgbClr val="FF000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600" kern="1200" dirty="0" smtClean="0"/>
            <a:t>成绩</a:t>
          </a:r>
          <a:r>
            <a:rPr lang="zh-CN" altLang="en-US" sz="1600" kern="1200" dirty="0" smtClean="0"/>
            <a:t>反馈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600" kern="1200" dirty="0" smtClean="0"/>
            <a:t>纠错审核</a:t>
          </a:r>
          <a:endParaRPr lang="zh-CN" altLang="en-US" sz="1600" kern="1200" dirty="0"/>
        </a:p>
      </dsp:txBody>
      <dsp:txXfrm>
        <a:off x="2132419" y="1470696"/>
        <a:ext cx="1732359" cy="1039415"/>
      </dsp:txXfrm>
    </dsp:sp>
    <dsp:sp modelId="{7CCD624B-85A4-4ACB-9F10-40EA47DB4564}">
      <dsp:nvSpPr>
        <dsp:cNvPr id="0" name=""/>
        <dsp:cNvSpPr/>
      </dsp:nvSpPr>
      <dsp:spPr>
        <a:xfrm>
          <a:off x="5993780" y="1944684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167740" y="1988412"/>
        <a:ext cx="19922" cy="3984"/>
      </dsp:txXfrm>
    </dsp:sp>
    <dsp:sp modelId="{3859F180-E604-4388-91E3-E938F9357238}">
      <dsp:nvSpPr>
        <dsp:cNvPr id="0" name=""/>
        <dsp:cNvSpPr/>
      </dsp:nvSpPr>
      <dsp:spPr>
        <a:xfrm>
          <a:off x="4263221" y="1470696"/>
          <a:ext cx="1732359" cy="1039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报名审核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（不通过原因短信通知学员）</a:t>
          </a:r>
          <a:endParaRPr lang="zh-CN" altLang="en-US" sz="1600" kern="1200" dirty="0"/>
        </a:p>
      </dsp:txBody>
      <dsp:txXfrm>
        <a:off x="4263221" y="1470696"/>
        <a:ext cx="1732359" cy="1039415"/>
      </dsp:txXfrm>
    </dsp:sp>
    <dsp:sp modelId="{C1A14EE7-5755-4B0A-A3BA-C338B5F0C73C}">
      <dsp:nvSpPr>
        <dsp:cNvPr id="0" name=""/>
        <dsp:cNvSpPr/>
      </dsp:nvSpPr>
      <dsp:spPr>
        <a:xfrm>
          <a:off x="867796" y="2508312"/>
          <a:ext cx="6392406" cy="367842"/>
        </a:xfrm>
        <a:custGeom>
          <a:avLst/>
          <a:gdLst/>
          <a:ahLst/>
          <a:cxnLst/>
          <a:rect l="0" t="0" r="0" b="0"/>
          <a:pathLst>
            <a:path>
              <a:moveTo>
                <a:pt x="6392406" y="0"/>
              </a:moveTo>
              <a:lnTo>
                <a:pt x="6392406" y="201021"/>
              </a:lnTo>
              <a:lnTo>
                <a:pt x="0" y="201021"/>
              </a:lnTo>
              <a:lnTo>
                <a:pt x="0" y="367842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03879" y="2690241"/>
        <a:ext cx="320240" cy="3984"/>
      </dsp:txXfrm>
    </dsp:sp>
    <dsp:sp modelId="{1F9C22AE-489F-4766-82AD-CC8541EEF8B8}">
      <dsp:nvSpPr>
        <dsp:cNvPr id="0" name=""/>
        <dsp:cNvSpPr/>
      </dsp:nvSpPr>
      <dsp:spPr>
        <a:xfrm>
          <a:off x="6394023" y="1470696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附属医院查询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（报名信息）</a:t>
          </a:r>
          <a:endParaRPr lang="zh-CN" altLang="en-US" sz="1600" kern="1200" dirty="0"/>
        </a:p>
      </dsp:txBody>
      <dsp:txXfrm>
        <a:off x="6394023" y="1470696"/>
        <a:ext cx="1732359" cy="1039415"/>
      </dsp:txXfrm>
    </dsp:sp>
    <dsp:sp modelId="{241A6CE5-FC55-4296-9FEE-F1E0D9D80F85}">
      <dsp:nvSpPr>
        <dsp:cNvPr id="0" name=""/>
        <dsp:cNvSpPr/>
      </dsp:nvSpPr>
      <dsp:spPr>
        <a:xfrm>
          <a:off x="1732176" y="3382542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06136" y="3426270"/>
        <a:ext cx="19922" cy="3984"/>
      </dsp:txXfrm>
    </dsp:sp>
    <dsp:sp modelId="{11475756-062D-4920-A954-7BC9DE348ACF}">
      <dsp:nvSpPr>
        <dsp:cNvPr id="0" name=""/>
        <dsp:cNvSpPr/>
      </dsp:nvSpPr>
      <dsp:spPr>
        <a:xfrm>
          <a:off x="1617" y="2908554"/>
          <a:ext cx="1732359" cy="1039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确认</a:t>
          </a:r>
          <a:r>
            <a:rPr lang="zh-CN" sz="1600" kern="1200" dirty="0" smtClean="0"/>
            <a:t>缴费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</a:t>
          </a:r>
          <a:r>
            <a:rPr lang="en-US" altLang="zh-CN" sz="1600" kern="1200" dirty="0" smtClean="0"/>
            <a:t>0</a:t>
          </a:r>
          <a:r>
            <a:rPr lang="zh-CN" altLang="en-US" sz="1600" kern="1200" dirty="0" smtClean="0"/>
            <a:t>元也要确认）</a:t>
          </a:r>
          <a:endParaRPr lang="zh-CN" altLang="en-US" sz="1600" kern="1200" dirty="0"/>
        </a:p>
      </dsp:txBody>
      <dsp:txXfrm>
        <a:off x="1617" y="2908554"/>
        <a:ext cx="1732359" cy="1039415"/>
      </dsp:txXfrm>
    </dsp:sp>
    <dsp:sp modelId="{070D04D1-F4AB-498A-BE84-990212DDF68E}">
      <dsp:nvSpPr>
        <dsp:cNvPr id="0" name=""/>
        <dsp:cNvSpPr/>
      </dsp:nvSpPr>
      <dsp:spPr>
        <a:xfrm>
          <a:off x="3862978" y="3382542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6938" y="3426270"/>
        <a:ext cx="19922" cy="3984"/>
      </dsp:txXfrm>
    </dsp:sp>
    <dsp:sp modelId="{62497DD0-DD4A-4A25-9527-C9CC20F391E7}">
      <dsp:nvSpPr>
        <dsp:cNvPr id="0" name=""/>
        <dsp:cNvSpPr/>
      </dsp:nvSpPr>
      <dsp:spPr>
        <a:xfrm>
          <a:off x="2132419" y="2908554"/>
          <a:ext cx="1732359" cy="1039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打印培训确认汇总表，上传</a:t>
          </a:r>
          <a:endParaRPr lang="zh-CN" altLang="en-US" sz="1600" kern="1200" dirty="0"/>
        </a:p>
      </dsp:txBody>
      <dsp:txXfrm>
        <a:off x="2132419" y="2908554"/>
        <a:ext cx="1732359" cy="1039415"/>
      </dsp:txXfrm>
    </dsp:sp>
    <dsp:sp modelId="{7A1FD1A5-8A21-4924-B45F-AA8E54E0AB12}">
      <dsp:nvSpPr>
        <dsp:cNvPr id="0" name=""/>
        <dsp:cNvSpPr/>
      </dsp:nvSpPr>
      <dsp:spPr>
        <a:xfrm>
          <a:off x="5993780" y="3382542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167740" y="3426270"/>
        <a:ext cx="19922" cy="3984"/>
      </dsp:txXfrm>
    </dsp:sp>
    <dsp:sp modelId="{680827A9-8888-4776-9E1F-B313532022FB}">
      <dsp:nvSpPr>
        <dsp:cNvPr id="0" name=""/>
        <dsp:cNvSpPr/>
      </dsp:nvSpPr>
      <dsp:spPr>
        <a:xfrm>
          <a:off x="4263221" y="2908554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学员学习进度查询</a:t>
          </a:r>
          <a:endParaRPr lang="zh-CN" altLang="en-US" sz="1600" kern="1200" dirty="0"/>
        </a:p>
      </dsp:txBody>
      <dsp:txXfrm>
        <a:off x="4263221" y="2908554"/>
        <a:ext cx="1732359" cy="1039415"/>
      </dsp:txXfrm>
    </dsp:sp>
    <dsp:sp modelId="{2CD4798F-9FA4-486E-807F-432641AC59C9}">
      <dsp:nvSpPr>
        <dsp:cNvPr id="0" name=""/>
        <dsp:cNvSpPr/>
      </dsp:nvSpPr>
      <dsp:spPr>
        <a:xfrm>
          <a:off x="867796" y="3946170"/>
          <a:ext cx="6392406" cy="367842"/>
        </a:xfrm>
        <a:custGeom>
          <a:avLst/>
          <a:gdLst/>
          <a:ahLst/>
          <a:cxnLst/>
          <a:rect l="0" t="0" r="0" b="0"/>
          <a:pathLst>
            <a:path>
              <a:moveTo>
                <a:pt x="6392406" y="0"/>
              </a:moveTo>
              <a:lnTo>
                <a:pt x="6392406" y="201021"/>
              </a:lnTo>
              <a:lnTo>
                <a:pt x="0" y="201021"/>
              </a:lnTo>
              <a:lnTo>
                <a:pt x="0" y="367842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03879" y="4128099"/>
        <a:ext cx="320240" cy="3984"/>
      </dsp:txXfrm>
    </dsp:sp>
    <dsp:sp modelId="{17DCB49D-5CDE-4AF4-AD07-B28F96A62326}">
      <dsp:nvSpPr>
        <dsp:cNvPr id="0" name=""/>
        <dsp:cNvSpPr/>
      </dsp:nvSpPr>
      <dsp:spPr>
        <a:xfrm>
          <a:off x="6394023" y="2908554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考试查询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（考试资格）</a:t>
          </a:r>
          <a:endParaRPr lang="zh-CN" altLang="en-US" sz="1600" kern="1200" dirty="0"/>
        </a:p>
      </dsp:txBody>
      <dsp:txXfrm>
        <a:off x="6394023" y="2908554"/>
        <a:ext cx="1732359" cy="1039415"/>
      </dsp:txXfrm>
    </dsp:sp>
    <dsp:sp modelId="{39537CE0-2E1E-4BA7-86C9-F3E43A3A2AE0}">
      <dsp:nvSpPr>
        <dsp:cNvPr id="0" name=""/>
        <dsp:cNvSpPr/>
      </dsp:nvSpPr>
      <dsp:spPr>
        <a:xfrm>
          <a:off x="1732176" y="4820400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906136" y="4864128"/>
        <a:ext cx="19922" cy="3984"/>
      </dsp:txXfrm>
    </dsp:sp>
    <dsp:sp modelId="{EB57732C-5850-4A2B-A6CA-B65767050D70}">
      <dsp:nvSpPr>
        <dsp:cNvPr id="0" name=""/>
        <dsp:cNvSpPr/>
      </dsp:nvSpPr>
      <dsp:spPr>
        <a:xfrm>
          <a:off x="1617" y="4346413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考生信息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（准考证打印时间）</a:t>
          </a:r>
          <a:endParaRPr lang="zh-CN" altLang="en-US" sz="1600" kern="1200" dirty="0"/>
        </a:p>
      </dsp:txBody>
      <dsp:txXfrm>
        <a:off x="1617" y="4346413"/>
        <a:ext cx="1732359" cy="1039415"/>
      </dsp:txXfrm>
    </dsp:sp>
    <dsp:sp modelId="{81EB0761-5990-4C63-B220-C2FABAEB0182}">
      <dsp:nvSpPr>
        <dsp:cNvPr id="0" name=""/>
        <dsp:cNvSpPr/>
      </dsp:nvSpPr>
      <dsp:spPr>
        <a:xfrm>
          <a:off x="3862978" y="4820400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4036938" y="4864128"/>
        <a:ext cx="19922" cy="3984"/>
      </dsp:txXfrm>
    </dsp:sp>
    <dsp:sp modelId="{3A4391DF-7F71-48F5-9A93-ADDE2D0A2391}">
      <dsp:nvSpPr>
        <dsp:cNvPr id="0" name=""/>
        <dsp:cNvSpPr/>
      </dsp:nvSpPr>
      <dsp:spPr>
        <a:xfrm>
          <a:off x="2132419" y="4346413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成绩查询</a:t>
          </a:r>
          <a:endParaRPr lang="zh-CN" altLang="en-US" sz="1600" kern="1200" dirty="0"/>
        </a:p>
      </dsp:txBody>
      <dsp:txXfrm>
        <a:off x="2132419" y="4346413"/>
        <a:ext cx="1732359" cy="1039415"/>
      </dsp:txXfrm>
    </dsp:sp>
    <dsp:sp modelId="{D0F3755B-7F9A-41D8-A0E0-D2018A2C69BD}">
      <dsp:nvSpPr>
        <dsp:cNvPr id="0" name=""/>
        <dsp:cNvSpPr/>
      </dsp:nvSpPr>
      <dsp:spPr>
        <a:xfrm>
          <a:off x="5993780" y="4820400"/>
          <a:ext cx="3678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842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6167740" y="4864128"/>
        <a:ext cx="19922" cy="3984"/>
      </dsp:txXfrm>
    </dsp:sp>
    <dsp:sp modelId="{49495C78-930F-4368-AD2B-29A11281206E}">
      <dsp:nvSpPr>
        <dsp:cNvPr id="0" name=""/>
        <dsp:cNvSpPr/>
      </dsp:nvSpPr>
      <dsp:spPr>
        <a:xfrm>
          <a:off x="4263221" y="4346413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历史成绩</a:t>
          </a:r>
          <a:endParaRPr lang="zh-CN" altLang="en-US" sz="1600" kern="1200" dirty="0"/>
        </a:p>
      </dsp:txBody>
      <dsp:txXfrm>
        <a:off x="4263221" y="4346413"/>
        <a:ext cx="1732359" cy="1039415"/>
      </dsp:txXfrm>
    </dsp:sp>
    <dsp:sp modelId="{41E4E860-1707-4CB2-8953-3596D71EC851}">
      <dsp:nvSpPr>
        <dsp:cNvPr id="0" name=""/>
        <dsp:cNvSpPr/>
      </dsp:nvSpPr>
      <dsp:spPr>
        <a:xfrm>
          <a:off x="6394023" y="4346413"/>
          <a:ext cx="1732359" cy="1039415"/>
        </a:xfrm>
        <a:prstGeom prst="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合格证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（</a:t>
          </a:r>
          <a:r>
            <a:rPr lang="en-US" altLang="zh-CN" sz="1600" kern="1200" dirty="0" smtClean="0"/>
            <a:t>2021</a:t>
          </a:r>
          <a:r>
            <a:rPr lang="zh-CN" altLang="en-US" sz="1600" kern="1200" dirty="0" smtClean="0"/>
            <a:t>年下半年后）</a:t>
          </a:r>
          <a:endParaRPr lang="zh-CN" altLang="en-US" sz="1600" kern="1200" dirty="0"/>
        </a:p>
      </dsp:txBody>
      <dsp:txXfrm>
        <a:off x="6394023" y="4346413"/>
        <a:ext cx="1732359" cy="1039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58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308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1699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884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3606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705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073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0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29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503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60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7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9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06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380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31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C7FD">
            <a:alpha val="9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1AEF1-2A20-4982-9C54-0FFA099CC7F1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4FB421D-0AD5-4F99-849F-0A92EE89F9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06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32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3200" kern="120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jsgspx.gspxonlin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73943" y="2102875"/>
            <a:ext cx="10169012" cy="2262781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岗前培训系统</a:t>
            </a:r>
            <a:r>
              <a:rPr lang="en-US" altLang="zh-CN" dirty="0" smtClean="0"/>
              <a:t>—</a:t>
            </a:r>
            <a:r>
              <a:rPr lang="zh-CN" altLang="en-US" dirty="0" smtClean="0"/>
              <a:t>高校（附院）管理员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zh-CN" altLang="en-US" b="1" dirty="0" smtClean="0"/>
              <a:t>      江苏省高校师资培训中心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91111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69429" y="1481435"/>
            <a:ext cx="73020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软件在不断完善中     </a:t>
            </a:r>
            <a:endParaRPr lang="en-US" altLang="zh-CN" sz="5400" b="1" cap="none" spc="0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zh-CN" alt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    欢迎提出宝贵意见</a:t>
            </a:r>
            <a:endParaRPr lang="zh-CN" alt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35572" y="3973175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谢谢！</a:t>
            </a:r>
            <a:endParaRPr lang="zh-CN" alt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5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新变化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6719" y="1531620"/>
            <a:ext cx="10811552" cy="4668203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dirty="0"/>
              <a:t>报名</a:t>
            </a:r>
            <a:r>
              <a:rPr lang="zh-CN" altLang="en-US" dirty="0">
                <a:solidFill>
                  <a:srgbClr val="FF0000"/>
                </a:solidFill>
              </a:rPr>
              <a:t>科目自动</a:t>
            </a:r>
            <a:r>
              <a:rPr lang="zh-CN" altLang="en-US" dirty="0" smtClean="0">
                <a:solidFill>
                  <a:srgbClr val="FF0000"/>
                </a:solidFill>
              </a:rPr>
              <a:t>选择</a:t>
            </a:r>
            <a:r>
              <a:rPr lang="zh-CN" altLang="en-US" dirty="0" smtClean="0"/>
              <a:t>，初次报名自动选，补考报名默认选，</a:t>
            </a:r>
            <a:r>
              <a:rPr lang="en-US" altLang="zh-CN" dirty="0" smtClean="0"/>
              <a:t>2018</a:t>
            </a:r>
            <a:r>
              <a:rPr lang="zh-CN" altLang="en-US" dirty="0" smtClean="0"/>
              <a:t>年前培训未合格历史学员提交佐证材料</a:t>
            </a:r>
            <a:endParaRPr lang="en-US" altLang="zh-CN" dirty="0" smtClean="0"/>
          </a:p>
          <a:p>
            <a:r>
              <a:rPr lang="zh-CN" altLang="en-US" dirty="0" smtClean="0"/>
              <a:t>设置科目</a:t>
            </a:r>
            <a:r>
              <a:rPr lang="zh-CN" altLang="en-US" dirty="0" smtClean="0">
                <a:solidFill>
                  <a:srgbClr val="FF0000"/>
                </a:solidFill>
              </a:rPr>
              <a:t>成绩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</a:rPr>
              <a:t>年有效期</a:t>
            </a:r>
            <a:r>
              <a:rPr lang="zh-CN" altLang="en-US" dirty="0" smtClean="0"/>
              <a:t>，</a:t>
            </a:r>
            <a:r>
              <a:rPr lang="zh-CN" altLang="zh-CN" dirty="0"/>
              <a:t>超过有效期后，学员须重新报名参加相应科目的培训及</a:t>
            </a:r>
            <a:r>
              <a:rPr lang="zh-CN" altLang="zh-CN" dirty="0" smtClean="0"/>
              <a:t>考试（</a:t>
            </a:r>
            <a:r>
              <a:rPr lang="en-US" altLang="zh-CN" dirty="0"/>
              <a:t>2023</a:t>
            </a:r>
            <a:r>
              <a:rPr lang="zh-CN" altLang="zh-CN" dirty="0"/>
              <a:t>年之前取得的成绩有效期到</a:t>
            </a:r>
            <a:r>
              <a:rPr lang="en-US" altLang="zh-CN" dirty="0"/>
              <a:t> 2024 </a:t>
            </a:r>
            <a:r>
              <a:rPr lang="zh-CN" altLang="zh-CN" dirty="0"/>
              <a:t>年</a:t>
            </a:r>
            <a:r>
              <a:rPr lang="en-US" altLang="zh-CN" dirty="0"/>
              <a:t> 12 </a:t>
            </a:r>
            <a:r>
              <a:rPr lang="zh-CN" altLang="zh-CN" dirty="0"/>
              <a:t>月</a:t>
            </a:r>
            <a:r>
              <a:rPr lang="en-US" altLang="zh-CN" dirty="0"/>
              <a:t> 31 </a:t>
            </a:r>
            <a:r>
              <a:rPr lang="zh-CN" altLang="zh-CN" dirty="0"/>
              <a:t>日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开放</a:t>
            </a:r>
            <a:r>
              <a:rPr lang="zh-CN" altLang="en-US" dirty="0" smtClean="0">
                <a:solidFill>
                  <a:srgbClr val="FF0000"/>
                </a:solidFill>
              </a:rPr>
              <a:t>合格证打印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2021</a:t>
            </a:r>
            <a:r>
              <a:rPr lang="zh-CN" altLang="en-US" dirty="0" smtClean="0"/>
              <a:t>年下半年之后合格的学员）</a:t>
            </a:r>
            <a:endParaRPr lang="en-US" altLang="zh-CN" dirty="0" smtClean="0"/>
          </a:p>
          <a:p>
            <a:r>
              <a:rPr lang="zh-CN" altLang="en-US" dirty="0" smtClean="0"/>
              <a:t>加强高校对</a:t>
            </a:r>
            <a:r>
              <a:rPr lang="zh-CN" altLang="en-US" dirty="0" smtClean="0">
                <a:solidFill>
                  <a:srgbClr val="FF0000"/>
                </a:solidFill>
              </a:rPr>
              <a:t>附属医院的管理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 smtClean="0"/>
              <a:t>关注微信公众号，绑定微信，便于</a:t>
            </a:r>
            <a:r>
              <a:rPr lang="zh-CN" altLang="en-US" dirty="0" smtClean="0">
                <a:solidFill>
                  <a:srgbClr val="FF0000"/>
                </a:solidFill>
              </a:rPr>
              <a:t>移动端学习</a:t>
            </a:r>
            <a:r>
              <a:rPr lang="zh-CN" altLang="en-US" dirty="0" smtClean="0"/>
              <a:t>、</a:t>
            </a:r>
            <a:r>
              <a:rPr lang="zh-CN" altLang="en-US" dirty="0" smtClean="0">
                <a:solidFill>
                  <a:srgbClr val="FF0000"/>
                </a:solidFill>
              </a:rPr>
              <a:t>信息推送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/>
              <a:t>本次报名时间</a:t>
            </a:r>
            <a:r>
              <a:rPr lang="en-US" altLang="zh-CN" dirty="0">
                <a:solidFill>
                  <a:srgbClr val="FF0000"/>
                </a:solidFill>
              </a:rPr>
              <a:t>3</a:t>
            </a:r>
            <a:r>
              <a:rPr lang="zh-CN" altLang="en-US" dirty="0">
                <a:solidFill>
                  <a:srgbClr val="FF0000"/>
                </a:solidFill>
              </a:rPr>
              <a:t>月</a:t>
            </a:r>
            <a:r>
              <a:rPr lang="en-US" altLang="zh-CN" dirty="0">
                <a:solidFill>
                  <a:srgbClr val="FF0000"/>
                </a:solidFill>
              </a:rPr>
              <a:t>28</a:t>
            </a:r>
            <a:r>
              <a:rPr lang="zh-CN" altLang="en-US" dirty="0">
                <a:solidFill>
                  <a:srgbClr val="FF0000"/>
                </a:solidFill>
              </a:rPr>
              <a:t>日</a:t>
            </a:r>
            <a:r>
              <a:rPr lang="zh-CN" altLang="en-US" dirty="0"/>
              <a:t>开始，</a:t>
            </a:r>
            <a:r>
              <a:rPr lang="en-US" altLang="zh-CN" dirty="0">
                <a:solidFill>
                  <a:srgbClr val="FF0000"/>
                </a:solidFill>
              </a:rPr>
              <a:t>4</a:t>
            </a:r>
            <a:r>
              <a:rPr lang="zh-CN" altLang="en-US" dirty="0">
                <a:solidFill>
                  <a:srgbClr val="FF0000"/>
                </a:solidFill>
              </a:rPr>
              <a:t>月</a:t>
            </a:r>
            <a:r>
              <a:rPr lang="en-US" altLang="zh-CN" dirty="0">
                <a:solidFill>
                  <a:srgbClr val="FF0000"/>
                </a:solidFill>
              </a:rPr>
              <a:t>8</a:t>
            </a:r>
            <a:r>
              <a:rPr lang="zh-CN" altLang="en-US" dirty="0">
                <a:solidFill>
                  <a:srgbClr val="FF0000"/>
                </a:solidFill>
              </a:rPr>
              <a:t>日</a:t>
            </a:r>
            <a:r>
              <a:rPr lang="zh-CN" altLang="en-US" dirty="0"/>
              <a:t>免修免考审核截止，</a:t>
            </a:r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</a:rPr>
              <a:t>月</a:t>
            </a:r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r>
              <a:rPr lang="zh-CN" altLang="en-US" dirty="0">
                <a:solidFill>
                  <a:srgbClr val="FF0000"/>
                </a:solidFill>
              </a:rPr>
              <a:t>日</a:t>
            </a:r>
            <a:r>
              <a:rPr lang="zh-CN" altLang="en-US" dirty="0"/>
              <a:t>报名</a:t>
            </a:r>
            <a:r>
              <a:rPr lang="zh-CN" altLang="en-US" dirty="0" smtClean="0"/>
              <a:t>截止，</a:t>
            </a:r>
            <a:r>
              <a:rPr lang="zh-CN" altLang="zh-CN" dirty="0"/>
              <a:t>培训系统关闭时间</a:t>
            </a:r>
            <a:r>
              <a:rPr lang="zh-CN" altLang="zh-CN" dirty="0" smtClean="0"/>
              <a:t>：</a:t>
            </a:r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r>
              <a:rPr lang="zh-CN" altLang="zh-CN" dirty="0">
                <a:solidFill>
                  <a:srgbClr val="FF0000"/>
                </a:solidFill>
              </a:rPr>
              <a:t>月</a:t>
            </a:r>
            <a:r>
              <a:rPr lang="en-US" altLang="zh-CN" dirty="0">
                <a:solidFill>
                  <a:srgbClr val="FF0000"/>
                </a:solidFill>
              </a:rPr>
              <a:t>18</a:t>
            </a:r>
            <a:r>
              <a:rPr lang="zh-CN" altLang="zh-CN" dirty="0">
                <a:solidFill>
                  <a:srgbClr val="FF0000"/>
                </a:solidFill>
              </a:rPr>
              <a:t>日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学员报名培训考试流程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898989165"/>
              </p:ext>
            </p:extLst>
          </p:nvPr>
        </p:nvGraphicFramePr>
        <p:xfrm>
          <a:off x="1860181" y="1508760"/>
          <a:ext cx="8128000" cy="4968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638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06570"/>
          </a:xfrm>
        </p:spPr>
        <p:txBody>
          <a:bodyPr/>
          <a:lstStyle/>
          <a:p>
            <a:r>
              <a:rPr lang="zh-CN" altLang="en-US" dirty="0" smtClean="0"/>
              <a:t>学员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报名注意事项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1020" y="1722120"/>
            <a:ext cx="11077892" cy="4668203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学员注册时，</a:t>
            </a:r>
            <a:r>
              <a:rPr lang="zh-CN" altLang="en-US" dirty="0" smtClean="0">
                <a:solidFill>
                  <a:srgbClr val="FF0000"/>
                </a:solidFill>
              </a:rPr>
              <a:t>报名单位一定要正确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证件照符合要求（白底、蓝底，</a:t>
            </a:r>
            <a:r>
              <a:rPr lang="zh-CN" altLang="zh-CN" dirty="0">
                <a:solidFill>
                  <a:srgbClr val="FF0000"/>
                </a:solidFill>
              </a:rPr>
              <a:t>分辨率不能小于</a:t>
            </a:r>
            <a:r>
              <a:rPr lang="en-US" altLang="zh-CN" dirty="0">
                <a:solidFill>
                  <a:srgbClr val="FF0000"/>
                </a:solidFill>
              </a:rPr>
              <a:t>180*240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r>
              <a:rPr lang="zh-CN" altLang="en-US" dirty="0" smtClean="0"/>
              <a:t>，否则高校审核通不过</a:t>
            </a:r>
            <a:endParaRPr lang="en-US" altLang="zh-CN" dirty="0" smtClean="0"/>
          </a:p>
          <a:p>
            <a:r>
              <a:rPr lang="en-US" altLang="zh-CN" dirty="0" smtClean="0"/>
              <a:t>2018</a:t>
            </a:r>
            <a:r>
              <a:rPr lang="zh-CN" altLang="en-US" dirty="0"/>
              <a:t>年前</a:t>
            </a:r>
            <a:r>
              <a:rPr lang="zh-CN" altLang="en-US" dirty="0" smtClean="0"/>
              <a:t>历史未合格学员</a:t>
            </a:r>
            <a:r>
              <a:rPr lang="zh-CN" altLang="en-US" dirty="0"/>
              <a:t>提交佐证</a:t>
            </a:r>
            <a:r>
              <a:rPr lang="zh-CN" altLang="en-US" dirty="0" smtClean="0"/>
              <a:t>材料：</a:t>
            </a:r>
            <a:r>
              <a:rPr lang="zh-CN" altLang="en-US" dirty="0" smtClean="0">
                <a:solidFill>
                  <a:srgbClr val="FF0000"/>
                </a:solidFill>
              </a:rPr>
              <a:t>成绩单</a:t>
            </a:r>
            <a:r>
              <a:rPr lang="zh-CN" altLang="en-US" dirty="0" smtClean="0"/>
              <a:t>或</a:t>
            </a:r>
            <a:r>
              <a:rPr lang="zh-CN" altLang="en-US" dirty="0" smtClean="0">
                <a:solidFill>
                  <a:srgbClr val="FF0000"/>
                </a:solidFill>
              </a:rPr>
              <a:t>单位培训缴费</a:t>
            </a:r>
            <a:r>
              <a:rPr lang="zh-CN" altLang="en-US" dirty="0" smtClean="0"/>
              <a:t>证明</a:t>
            </a:r>
            <a:endParaRPr lang="en-US" altLang="zh-CN" dirty="0" smtClean="0"/>
          </a:p>
          <a:p>
            <a:r>
              <a:rPr lang="zh-CN" altLang="en-US" dirty="0"/>
              <a:t>补考报名，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默认选择培训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课程</a:t>
            </a:r>
            <a:r>
              <a:rPr lang="zh-CN" altLang="en-US" dirty="0" smtClean="0">
                <a:solidFill>
                  <a:srgbClr val="FF0000"/>
                </a:solidFill>
              </a:rPr>
              <a:t>（不收费）</a:t>
            </a:r>
            <a:r>
              <a:rPr lang="zh-CN" altLang="en-US" dirty="0" smtClean="0"/>
              <a:t>及</a:t>
            </a:r>
            <a:r>
              <a:rPr lang="zh-CN" altLang="en-US" dirty="0"/>
              <a:t>补考</a:t>
            </a:r>
            <a:r>
              <a:rPr lang="zh-CN" altLang="en-US" dirty="0" smtClean="0"/>
              <a:t>科目，已合格科目（系统里没有</a:t>
            </a:r>
            <a:r>
              <a:rPr lang="en-US" altLang="zh-CN" dirty="0" smtClean="0"/>
              <a:t>2018</a:t>
            </a:r>
            <a:r>
              <a:rPr lang="zh-CN" altLang="en-US" dirty="0" smtClean="0"/>
              <a:t>年前成绩），可自行取消</a:t>
            </a:r>
            <a:endParaRPr lang="en-US" altLang="zh-CN" dirty="0" smtClean="0"/>
          </a:p>
          <a:p>
            <a:r>
              <a:rPr lang="zh-CN" altLang="en-US" dirty="0" smtClean="0"/>
              <a:t>关注</a:t>
            </a:r>
            <a:r>
              <a:rPr lang="zh-CN" altLang="en-US" dirty="0" smtClean="0"/>
              <a:t>公众号、绑定微信，并</a:t>
            </a:r>
            <a:r>
              <a:rPr lang="zh-CN" altLang="en-US" dirty="0" smtClean="0">
                <a:solidFill>
                  <a:srgbClr val="FF0000"/>
                </a:solidFill>
              </a:rPr>
              <a:t>注意短信</a:t>
            </a:r>
            <a:r>
              <a:rPr lang="zh-CN" altLang="en-US" dirty="0" smtClean="0"/>
              <a:t>及</a:t>
            </a:r>
            <a:r>
              <a:rPr lang="zh-CN" altLang="en-US" dirty="0" smtClean="0">
                <a:solidFill>
                  <a:srgbClr val="FF0000"/>
                </a:solidFill>
              </a:rPr>
              <a:t>微信信息的提示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网址：</a:t>
            </a:r>
            <a:r>
              <a:rPr lang="en-US" altLang="zh-CN" u="sng" dirty="0">
                <a:hlinkClick r:id="rId2"/>
              </a:rPr>
              <a:t>http://jsgspx.gspxonline.com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02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06570"/>
          </a:xfrm>
        </p:spPr>
        <p:txBody>
          <a:bodyPr/>
          <a:lstStyle/>
          <a:p>
            <a:r>
              <a:rPr lang="zh-CN" altLang="en-US" dirty="0" smtClean="0"/>
              <a:t>学员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学习考试注意事项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1020" y="1722121"/>
            <a:ext cx="11346180" cy="4516448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dirty="0" smtClean="0"/>
              <a:t>报名审核通过（免修免考需教师资格认定中心审核），便可以进行在线学习，在线练习</a:t>
            </a:r>
            <a:r>
              <a:rPr lang="zh-CN" altLang="en-US" dirty="0" smtClean="0"/>
              <a:t>、模拟测试</a:t>
            </a:r>
            <a:r>
              <a:rPr lang="zh-CN" altLang="zh-CN" dirty="0" smtClean="0"/>
              <a:t>（</a:t>
            </a:r>
            <a:r>
              <a:rPr lang="zh-CN" altLang="zh-CN" dirty="0" smtClean="0">
                <a:solidFill>
                  <a:srgbClr val="FF0000"/>
                </a:solidFill>
              </a:rPr>
              <a:t>正式考题部分来自于公开的练习题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r>
              <a:rPr lang="zh-CN" altLang="zh-CN" dirty="0" smtClean="0"/>
              <a:t>学员</a:t>
            </a:r>
            <a:r>
              <a:rPr lang="zh-CN" altLang="zh-CN" dirty="0"/>
              <a:t>要在学习截止</a:t>
            </a:r>
            <a:r>
              <a:rPr lang="zh-CN" altLang="zh-CN" dirty="0" smtClean="0"/>
              <a:t>日期（考试</a:t>
            </a:r>
            <a:r>
              <a:rPr lang="zh-CN" altLang="zh-CN" dirty="0"/>
              <a:t>时间前</a:t>
            </a:r>
            <a:r>
              <a:rPr lang="en-US" altLang="zh-CN" dirty="0"/>
              <a:t>2</a:t>
            </a:r>
            <a:r>
              <a:rPr lang="zh-CN" altLang="zh-CN" dirty="0"/>
              <a:t>周</a:t>
            </a:r>
            <a:r>
              <a:rPr lang="en-US" altLang="zh-CN" dirty="0"/>
              <a:t>,</a:t>
            </a:r>
            <a:r>
              <a:rPr lang="zh-CN" altLang="zh-CN" dirty="0"/>
              <a:t>即</a:t>
            </a:r>
            <a:r>
              <a:rPr lang="en-US" altLang="zh-CN" dirty="0" smtClean="0">
                <a:solidFill>
                  <a:srgbClr val="FF0000"/>
                </a:solidFill>
              </a:rPr>
              <a:t>2023</a:t>
            </a:r>
            <a:r>
              <a:rPr lang="zh-CN" altLang="zh-CN" dirty="0" smtClean="0">
                <a:solidFill>
                  <a:srgbClr val="FF0000"/>
                </a:solidFill>
              </a:rPr>
              <a:t>年</a:t>
            </a:r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r>
              <a:rPr lang="zh-CN" altLang="zh-CN" dirty="0" smtClean="0">
                <a:solidFill>
                  <a:srgbClr val="FF0000"/>
                </a:solidFill>
              </a:rPr>
              <a:t>月</a:t>
            </a:r>
            <a:r>
              <a:rPr lang="en-US" altLang="zh-CN" dirty="0" smtClean="0">
                <a:solidFill>
                  <a:srgbClr val="FF0000"/>
                </a:solidFill>
              </a:rPr>
              <a:t>18</a:t>
            </a:r>
            <a:r>
              <a:rPr lang="zh-CN" altLang="zh-CN" dirty="0" smtClean="0">
                <a:solidFill>
                  <a:srgbClr val="FF0000"/>
                </a:solidFill>
              </a:rPr>
              <a:t>日</a:t>
            </a:r>
            <a:r>
              <a:rPr lang="zh-CN" altLang="zh-CN" dirty="0" smtClean="0"/>
              <a:t>）</a:t>
            </a:r>
            <a:r>
              <a:rPr lang="zh-CN" altLang="zh-CN" dirty="0"/>
              <a:t>之前</a:t>
            </a:r>
            <a:r>
              <a:rPr lang="zh-CN" altLang="zh-CN" dirty="0" smtClean="0">
                <a:solidFill>
                  <a:srgbClr val="FF0000"/>
                </a:solidFill>
              </a:rPr>
              <a:t>学</a:t>
            </a:r>
            <a:r>
              <a:rPr lang="zh-CN" altLang="zh-CN" dirty="0">
                <a:solidFill>
                  <a:srgbClr val="FF0000"/>
                </a:solidFill>
              </a:rPr>
              <a:t>满所有报考科目的网上课时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方</a:t>
            </a:r>
            <a:r>
              <a:rPr lang="zh-CN" altLang="zh-CN" dirty="0" smtClean="0"/>
              <a:t>有资格</a:t>
            </a:r>
            <a:r>
              <a:rPr lang="zh-CN" altLang="zh-CN" dirty="0"/>
              <a:t>参加</a:t>
            </a:r>
            <a:r>
              <a:rPr lang="zh-CN" altLang="zh-CN" dirty="0" smtClean="0"/>
              <a:t>考试</a:t>
            </a:r>
            <a:endParaRPr lang="en-US" altLang="zh-CN" dirty="0" smtClean="0"/>
          </a:p>
          <a:p>
            <a:r>
              <a:rPr lang="zh-CN" altLang="zh-CN" dirty="0"/>
              <a:t>学习截止日期到达将关闭学习</a:t>
            </a:r>
            <a:r>
              <a:rPr lang="zh-CN" altLang="zh-CN" dirty="0" smtClean="0"/>
              <a:t>平台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学员仍可以进行模拟</a:t>
            </a:r>
            <a:r>
              <a:rPr lang="zh-CN" altLang="en-US" dirty="0">
                <a:solidFill>
                  <a:srgbClr val="FF0000"/>
                </a:solidFill>
              </a:rPr>
              <a:t>测试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补考学员</a:t>
            </a:r>
            <a:r>
              <a:rPr lang="zh-CN" altLang="en-US" dirty="0">
                <a:solidFill>
                  <a:srgbClr val="FF0000"/>
                </a:solidFill>
              </a:rPr>
              <a:t>考试</a:t>
            </a:r>
            <a:r>
              <a:rPr lang="zh-CN" altLang="en-US" dirty="0" smtClean="0">
                <a:solidFill>
                  <a:srgbClr val="FF0000"/>
                </a:solidFill>
              </a:rPr>
              <a:t>资格：</a:t>
            </a:r>
            <a:r>
              <a:rPr lang="zh-CN" altLang="en-US" dirty="0" smtClean="0"/>
              <a:t>若</a:t>
            </a:r>
            <a:r>
              <a:rPr lang="zh-CN" altLang="en-US" dirty="0"/>
              <a:t>以往通过培训且学时达标，认定为</a:t>
            </a:r>
            <a:r>
              <a:rPr lang="zh-CN" altLang="en-US" dirty="0" smtClean="0"/>
              <a:t>合格</a:t>
            </a:r>
            <a:endParaRPr lang="en-US" altLang="zh-CN" dirty="0" smtClean="0"/>
          </a:p>
          <a:p>
            <a:r>
              <a:rPr lang="zh-CN" altLang="zh-CN" dirty="0"/>
              <a:t>学员自主打印准考证（</a:t>
            </a:r>
            <a:r>
              <a:rPr lang="zh-CN" altLang="zh-CN" dirty="0">
                <a:solidFill>
                  <a:srgbClr val="FF0000"/>
                </a:solidFill>
              </a:rPr>
              <a:t>不用盖章</a:t>
            </a:r>
            <a:r>
              <a:rPr lang="zh-CN" altLang="zh-CN" dirty="0"/>
              <a:t>），凭</a:t>
            </a:r>
            <a:r>
              <a:rPr lang="zh-CN" altLang="zh-CN" dirty="0" smtClean="0"/>
              <a:t>准考证</a:t>
            </a:r>
            <a:r>
              <a:rPr lang="zh-CN" altLang="en-US" dirty="0" smtClean="0"/>
              <a:t>、有效证件</a:t>
            </a:r>
            <a:r>
              <a:rPr lang="zh-CN" altLang="zh-CN" dirty="0" smtClean="0"/>
              <a:t>参加考试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86114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高校（附院）报名审核流程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524300392"/>
              </p:ext>
            </p:extLst>
          </p:nvPr>
        </p:nvGraphicFramePr>
        <p:xfrm>
          <a:off x="1700161" y="151607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54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0657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高校管理员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准备工作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1020" y="1722120"/>
            <a:ext cx="11077892" cy="4668203"/>
          </a:xfrm>
        </p:spPr>
        <p:txBody>
          <a:bodyPr>
            <a:normAutofit fontScale="92500"/>
          </a:bodyPr>
          <a:lstStyle/>
          <a:p>
            <a:r>
              <a:rPr lang="zh-CN" altLang="zh-CN" dirty="0"/>
              <a:t>登录完善信息</a:t>
            </a:r>
            <a:r>
              <a:rPr lang="en-US" altLang="zh-CN" dirty="0" smtClean="0"/>
              <a:t>,</a:t>
            </a:r>
            <a:r>
              <a:rPr lang="zh-CN" altLang="en-US" dirty="0" smtClean="0"/>
              <a:t>登记</a:t>
            </a:r>
            <a:r>
              <a:rPr lang="zh-CN" altLang="zh-CN" dirty="0" smtClean="0"/>
              <a:t>办公</a:t>
            </a:r>
            <a:r>
              <a:rPr lang="zh-CN" altLang="zh-CN" dirty="0"/>
              <a:t>电话</a:t>
            </a:r>
            <a:r>
              <a:rPr lang="en-US" altLang="zh-CN" dirty="0"/>
              <a:t>(</a:t>
            </a:r>
            <a:r>
              <a:rPr lang="zh-CN" altLang="zh-CN" dirty="0"/>
              <a:t>区号</a:t>
            </a:r>
            <a:r>
              <a:rPr lang="en-US" altLang="zh-CN" dirty="0"/>
              <a:t>-</a:t>
            </a:r>
            <a:r>
              <a:rPr lang="zh-CN" altLang="zh-CN" dirty="0"/>
              <a:t>市话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，否则系统公布手机号</a:t>
            </a:r>
            <a:endParaRPr lang="en-US" altLang="zh-CN" dirty="0" smtClean="0"/>
          </a:p>
          <a:p>
            <a:r>
              <a:rPr lang="zh-CN" altLang="zh-CN" dirty="0"/>
              <a:t>管理员变更</a:t>
            </a:r>
            <a:r>
              <a:rPr lang="zh-CN" altLang="zh-CN" dirty="0" smtClean="0"/>
              <a:t>，申请高校管理员，</a:t>
            </a:r>
            <a:r>
              <a:rPr lang="zh-CN" altLang="zh-CN" dirty="0"/>
              <a:t>下载登记信息表并盖章</a:t>
            </a:r>
            <a:r>
              <a:rPr lang="zh-CN" altLang="zh-CN" dirty="0" smtClean="0"/>
              <a:t>（</a:t>
            </a:r>
            <a:r>
              <a:rPr lang="zh-CN" altLang="en-US" dirty="0" smtClean="0">
                <a:solidFill>
                  <a:srgbClr val="FF0000"/>
                </a:solidFill>
              </a:rPr>
              <a:t>说明</a:t>
            </a:r>
            <a:r>
              <a:rPr lang="zh-CN" altLang="zh-CN" dirty="0" smtClean="0">
                <a:solidFill>
                  <a:srgbClr val="FF0000"/>
                </a:solidFill>
              </a:rPr>
              <a:t>替换</a:t>
            </a:r>
            <a:r>
              <a:rPr lang="zh-CN" altLang="en-US" dirty="0" smtClean="0">
                <a:solidFill>
                  <a:srgbClr val="FF0000"/>
                </a:solidFill>
              </a:rPr>
              <a:t>谁</a:t>
            </a:r>
            <a:r>
              <a:rPr lang="zh-CN" altLang="zh-CN" dirty="0" smtClean="0"/>
              <a:t>），</a:t>
            </a:r>
            <a:r>
              <a:rPr lang="zh-CN" altLang="en-US" dirty="0" smtClean="0"/>
              <a:t>上传</a:t>
            </a:r>
            <a:r>
              <a:rPr lang="zh-CN" altLang="zh-CN" dirty="0" smtClean="0"/>
              <a:t>系统</a:t>
            </a:r>
            <a:r>
              <a:rPr lang="zh-CN" altLang="zh-CN" dirty="0"/>
              <a:t>，由高师管理员</a:t>
            </a:r>
            <a:r>
              <a:rPr lang="zh-CN" altLang="zh-CN" dirty="0" smtClean="0"/>
              <a:t>审核</a:t>
            </a:r>
            <a:endParaRPr lang="en-US" altLang="zh-CN" dirty="0" smtClean="0"/>
          </a:p>
          <a:p>
            <a:r>
              <a:rPr lang="zh-CN" altLang="zh-CN" dirty="0"/>
              <a:t>完善本单位发票信息，邮寄地址的详细信息。</a:t>
            </a:r>
            <a:r>
              <a:rPr lang="zh-CN" altLang="zh-CN" dirty="0" smtClean="0"/>
              <a:t>便于出版社</a:t>
            </a:r>
            <a:r>
              <a:rPr lang="zh-CN" altLang="zh-CN" dirty="0"/>
              <a:t>，及时寄发征订的教材（出版社还会收集其它信息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系统已设置了高校</a:t>
            </a:r>
            <a:r>
              <a:rPr lang="en-US" altLang="zh-CN" dirty="0" smtClean="0"/>
              <a:t>-</a:t>
            </a:r>
            <a:r>
              <a:rPr lang="zh-CN" altLang="en-US" dirty="0" smtClean="0"/>
              <a:t>附属医院关系</a:t>
            </a:r>
            <a:endParaRPr lang="en-US" altLang="zh-CN" dirty="0" smtClean="0"/>
          </a:p>
          <a:p>
            <a:r>
              <a:rPr lang="zh-CN" altLang="en-US" dirty="0" smtClean="0"/>
              <a:t>关注公众号、绑定微信，实现</a:t>
            </a:r>
            <a:r>
              <a:rPr lang="zh-CN" altLang="en-US" dirty="0" smtClean="0">
                <a:solidFill>
                  <a:srgbClr val="FF0000"/>
                </a:solidFill>
              </a:rPr>
              <a:t>信息的推送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26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06570"/>
          </a:xfrm>
        </p:spPr>
        <p:txBody>
          <a:bodyPr/>
          <a:lstStyle/>
          <a:p>
            <a:r>
              <a:rPr lang="zh-CN" altLang="en-US" dirty="0" smtClean="0"/>
              <a:t>高校管理员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审核工作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1020" y="1722120"/>
            <a:ext cx="11077892" cy="4668203"/>
          </a:xfrm>
        </p:spPr>
        <p:txBody>
          <a:bodyPr>
            <a:normAutofit fontScale="70000" lnSpcReduction="20000"/>
          </a:bodyPr>
          <a:lstStyle/>
          <a:p>
            <a:r>
              <a:rPr lang="zh-CN" altLang="en-US" dirty="0" smtClean="0"/>
              <a:t>重点审核：</a:t>
            </a:r>
            <a:r>
              <a:rPr lang="zh-CN" altLang="zh-CN" dirty="0" smtClean="0">
                <a:solidFill>
                  <a:srgbClr val="FF0000"/>
                </a:solidFill>
              </a:rPr>
              <a:t>学员</a:t>
            </a:r>
            <a:r>
              <a:rPr lang="zh-CN" altLang="en-US" dirty="0" smtClean="0">
                <a:solidFill>
                  <a:srgbClr val="FF0000"/>
                </a:solidFill>
              </a:rPr>
              <a:t>姓名以及是否是本</a:t>
            </a:r>
            <a:r>
              <a:rPr lang="zh-CN" altLang="zh-CN" dirty="0" smtClean="0">
                <a:solidFill>
                  <a:srgbClr val="FF0000"/>
                </a:solidFill>
              </a:rPr>
              <a:t>报名单位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缺考的</a:t>
            </a:r>
            <a:r>
              <a:rPr lang="zh-CN" altLang="en-US" dirty="0">
                <a:solidFill>
                  <a:srgbClr val="FF0000"/>
                </a:solidFill>
              </a:rPr>
              <a:t>佐证</a:t>
            </a:r>
            <a:r>
              <a:rPr lang="zh-CN" altLang="en-US" dirty="0" smtClean="0">
                <a:solidFill>
                  <a:srgbClr val="FF0000"/>
                </a:solidFill>
              </a:rPr>
              <a:t>材料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证件照规范性</a:t>
            </a:r>
            <a:r>
              <a:rPr lang="zh-CN" altLang="en-US" dirty="0" smtClean="0"/>
              <a:t>（</a:t>
            </a:r>
            <a:r>
              <a:rPr lang="zh-CN" altLang="zh-CN" dirty="0" smtClean="0"/>
              <a:t>注明</a:t>
            </a:r>
            <a:r>
              <a:rPr lang="zh-CN" altLang="en-US" dirty="0" smtClean="0"/>
              <a:t>不通过原因</a:t>
            </a:r>
            <a:r>
              <a:rPr lang="zh-CN" altLang="zh-CN" dirty="0" smtClean="0"/>
              <a:t>，</a:t>
            </a:r>
            <a:r>
              <a:rPr lang="zh-CN" altLang="zh-CN" dirty="0"/>
              <a:t>学员会收到手机短信通知，自行修改后，再次</a:t>
            </a:r>
            <a:r>
              <a:rPr lang="zh-CN" altLang="zh-CN" dirty="0" smtClean="0"/>
              <a:t>提交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及时</a:t>
            </a:r>
            <a:r>
              <a:rPr lang="zh-CN" altLang="zh-CN" dirty="0"/>
              <a:t>审核报名信息，给学员在报名截止</a:t>
            </a:r>
            <a:r>
              <a:rPr lang="zh-CN" altLang="zh-CN" dirty="0" smtClean="0"/>
              <a:t>时间</a:t>
            </a:r>
            <a:r>
              <a:rPr lang="zh-CN" altLang="en-US" dirty="0" smtClean="0"/>
              <a:t>（</a:t>
            </a:r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</a:rPr>
              <a:t>月</a:t>
            </a:r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r>
              <a:rPr lang="zh-CN" altLang="en-US" dirty="0" smtClean="0">
                <a:solidFill>
                  <a:srgbClr val="FF0000"/>
                </a:solidFill>
              </a:rPr>
              <a:t>日、</a:t>
            </a:r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r>
              <a:rPr lang="zh-CN" altLang="en-US" dirty="0" smtClean="0">
                <a:solidFill>
                  <a:srgbClr val="FF0000"/>
                </a:solidFill>
              </a:rPr>
              <a:t>日</a:t>
            </a:r>
            <a:r>
              <a:rPr lang="zh-CN" altLang="en-US" dirty="0" smtClean="0"/>
              <a:t>）</a:t>
            </a:r>
            <a:r>
              <a:rPr lang="zh-CN" altLang="zh-CN" dirty="0" smtClean="0"/>
              <a:t>内</a:t>
            </a:r>
            <a:r>
              <a:rPr lang="zh-CN" altLang="zh-CN" dirty="0"/>
              <a:t>，有修改的</a:t>
            </a:r>
            <a:r>
              <a:rPr lang="zh-CN" altLang="zh-CN" dirty="0" smtClean="0"/>
              <a:t>时间</a:t>
            </a:r>
            <a:r>
              <a:rPr lang="zh-CN" altLang="en-US" dirty="0" smtClean="0"/>
              <a:t>（审核完成后，审核状态只有“通过”、“不通过”，</a:t>
            </a:r>
            <a:r>
              <a:rPr lang="zh-CN" altLang="en-US" dirty="0" smtClean="0">
                <a:solidFill>
                  <a:srgbClr val="FF0000"/>
                </a:solidFill>
              </a:rPr>
              <a:t>不能有“未审核”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高校管理员，</a:t>
            </a:r>
            <a:r>
              <a:rPr lang="zh-CN" altLang="en-US" dirty="0"/>
              <a:t>查询所附属医院报名信息</a:t>
            </a:r>
            <a:r>
              <a:rPr lang="zh-CN" altLang="en-US" dirty="0" smtClean="0">
                <a:solidFill>
                  <a:srgbClr val="FF0000"/>
                </a:solidFill>
              </a:rPr>
              <a:t>（没有对应高校将暂停报名）</a:t>
            </a:r>
            <a:endParaRPr lang="zh-CN" altLang="zh-CN" dirty="0">
              <a:solidFill>
                <a:srgbClr val="FF0000"/>
              </a:solidFill>
            </a:endParaRPr>
          </a:p>
          <a:p>
            <a:pPr lvl="0"/>
            <a:r>
              <a:rPr lang="zh-CN" altLang="zh-CN" dirty="0"/>
              <a:t>审核通过后，学员可以进入在线学习、练习、</a:t>
            </a:r>
            <a:r>
              <a:rPr lang="zh-CN" altLang="zh-CN" dirty="0" smtClean="0"/>
              <a:t>模拟</a:t>
            </a:r>
            <a:r>
              <a:rPr lang="zh-CN" altLang="en-US" dirty="0" smtClean="0"/>
              <a:t>考</a:t>
            </a:r>
            <a:r>
              <a:rPr lang="zh-CN" altLang="zh-CN" dirty="0" smtClean="0"/>
              <a:t>试</a:t>
            </a:r>
            <a:r>
              <a:rPr lang="zh-CN" altLang="zh-CN" dirty="0"/>
              <a:t>。学员不再有修改的权限。在缴费截止前，可取消学员“审核”</a:t>
            </a:r>
            <a:r>
              <a:rPr lang="en-US" altLang="zh-CN" dirty="0"/>
              <a:t>(</a:t>
            </a:r>
            <a:r>
              <a:rPr lang="zh-CN" altLang="zh-CN" dirty="0"/>
              <a:t>管理员审核不合格的方式退回</a:t>
            </a:r>
            <a:r>
              <a:rPr lang="en-US" altLang="zh-CN" dirty="0"/>
              <a:t>)</a:t>
            </a:r>
            <a:r>
              <a:rPr lang="zh-CN" altLang="zh-CN" dirty="0"/>
              <a:t>，学员可再次修改，并</a:t>
            </a:r>
            <a:r>
              <a:rPr lang="zh-CN" altLang="zh-CN" dirty="0" smtClean="0"/>
              <a:t>提交</a:t>
            </a:r>
            <a:endParaRPr lang="zh-CN" altLang="zh-CN" dirty="0"/>
          </a:p>
          <a:p>
            <a:pPr lvl="0"/>
            <a:r>
              <a:rPr lang="zh-CN" altLang="zh-CN" dirty="0"/>
              <a:t>审核学员提交的对历史成绩中错误姓名、身份证件号等信息纠错申请，等待高师中心审核</a:t>
            </a:r>
            <a:r>
              <a:rPr lang="zh-CN" altLang="zh-CN" dirty="0" smtClean="0"/>
              <a:t>修改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建议：报名学员多的单位，可让学员打印“</a:t>
            </a:r>
            <a:r>
              <a:rPr lang="zh-CN" altLang="en-US" dirty="0" smtClean="0">
                <a:solidFill>
                  <a:srgbClr val="FF0000"/>
                </a:solidFill>
              </a:rPr>
              <a:t>报名申请表</a:t>
            </a:r>
            <a:r>
              <a:rPr lang="zh-CN" altLang="en-US" dirty="0" smtClean="0"/>
              <a:t>”由学院初审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880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0657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高校管理员</a:t>
            </a:r>
            <a:r>
              <a:rPr lang="en-US" altLang="zh-CN" dirty="0" smtClean="0"/>
              <a:t>—</a:t>
            </a:r>
            <a:r>
              <a:rPr lang="zh-CN" altLang="en-US" dirty="0" smtClean="0"/>
              <a:t>缴费、统计工作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1020" y="1722120"/>
            <a:ext cx="11077892" cy="4668203"/>
          </a:xfrm>
        </p:spPr>
        <p:txBody>
          <a:bodyPr>
            <a:normAutofit lnSpcReduction="10000"/>
          </a:bodyPr>
          <a:lstStyle/>
          <a:p>
            <a:r>
              <a:rPr lang="zh-CN" altLang="zh-CN" dirty="0"/>
              <a:t>学员凭缴费凭证</a:t>
            </a:r>
            <a:r>
              <a:rPr lang="en-US" altLang="zh-CN" dirty="0" smtClean="0"/>
              <a:t>(</a:t>
            </a:r>
            <a:r>
              <a:rPr lang="zh-CN" altLang="en-US" dirty="0" smtClean="0"/>
              <a:t>报名缴费表财务盖章）</a:t>
            </a:r>
            <a:r>
              <a:rPr lang="zh-CN" altLang="zh-CN" dirty="0" smtClean="0"/>
              <a:t>，</a:t>
            </a:r>
            <a:r>
              <a:rPr lang="zh-CN" altLang="zh-CN" dirty="0"/>
              <a:t>高校管理员为其办理</a:t>
            </a:r>
            <a:r>
              <a:rPr lang="zh-CN" altLang="zh-CN" dirty="0" smtClean="0"/>
              <a:t>“确认缴费”</a:t>
            </a:r>
            <a:r>
              <a:rPr lang="zh-CN" altLang="en-US" dirty="0" smtClean="0"/>
              <a:t>，</a:t>
            </a:r>
            <a:r>
              <a:rPr lang="zh-CN" altLang="zh-CN" dirty="0" smtClean="0"/>
              <a:t>集体缴费</a:t>
            </a:r>
            <a:r>
              <a:rPr lang="zh-CN" altLang="en-US" dirty="0" smtClean="0"/>
              <a:t>可批量导入确认（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元也要“确认缴费”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zh-CN" dirty="0"/>
              <a:t>全部缴费结束，进行“名单确认”统计工作，打印本报名单位</a:t>
            </a:r>
            <a:r>
              <a:rPr lang="zh-CN" altLang="zh-CN" dirty="0">
                <a:solidFill>
                  <a:srgbClr val="FF0000"/>
                </a:solidFill>
              </a:rPr>
              <a:t>培训信息确认</a:t>
            </a:r>
            <a:r>
              <a:rPr lang="zh-CN" altLang="zh-CN" dirty="0" smtClean="0">
                <a:solidFill>
                  <a:srgbClr val="FF0000"/>
                </a:solidFill>
              </a:rPr>
              <a:t>表</a:t>
            </a:r>
            <a:r>
              <a:rPr lang="zh-CN" altLang="en-US" dirty="0" smtClean="0"/>
              <a:t>（核对人数，费用）</a:t>
            </a:r>
            <a:r>
              <a:rPr lang="zh-CN" altLang="zh-CN" dirty="0" smtClean="0"/>
              <a:t>，</a:t>
            </a:r>
            <a:r>
              <a:rPr lang="zh-CN" altLang="zh-CN" dirty="0"/>
              <a:t>盖章，制作</a:t>
            </a:r>
            <a:r>
              <a:rPr lang="en-US" altLang="zh-CN" dirty="0"/>
              <a:t>pdf</a:t>
            </a:r>
            <a:r>
              <a:rPr lang="zh-CN" altLang="zh-CN" dirty="0"/>
              <a:t>文件</a:t>
            </a:r>
            <a:r>
              <a:rPr lang="zh-CN" altLang="zh-CN" dirty="0" smtClean="0"/>
              <a:t>，</a:t>
            </a:r>
            <a:r>
              <a:rPr lang="zh-CN" altLang="en-US" dirty="0" smtClean="0"/>
              <a:t>上传</a:t>
            </a:r>
            <a:r>
              <a:rPr lang="zh-CN" altLang="zh-CN" dirty="0" smtClean="0"/>
              <a:t>考点</a:t>
            </a:r>
            <a:endParaRPr lang="en-US" altLang="zh-CN" dirty="0" smtClean="0"/>
          </a:p>
          <a:p>
            <a:r>
              <a:rPr lang="zh-CN" altLang="zh-CN" dirty="0"/>
              <a:t>若培训信息确认表提交错误，要及时与考点联系，考点“审核不通过”退回，报名单位可修改再次</a:t>
            </a:r>
            <a:r>
              <a:rPr lang="zh-CN" altLang="zh-CN" dirty="0" smtClean="0"/>
              <a:t>提交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039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1493</TotalTime>
  <Words>1046</Words>
  <Application>Microsoft Office PowerPoint</Application>
  <PresentationFormat>宽屏</PresentationFormat>
  <Paragraphs>99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黑体</vt:lpstr>
      <vt:lpstr>幼圆</vt:lpstr>
      <vt:lpstr>Arial</vt:lpstr>
      <vt:lpstr>Century Gothic</vt:lpstr>
      <vt:lpstr>Wingdings 3</vt:lpstr>
      <vt:lpstr>丝状</vt:lpstr>
      <vt:lpstr>岗前培训系统—高校（附院）管理员 </vt:lpstr>
      <vt:lpstr>新变化</vt:lpstr>
      <vt:lpstr>学员报名培训考试流程</vt:lpstr>
      <vt:lpstr>学员—报名注意事项</vt:lpstr>
      <vt:lpstr>学员—学习考试注意事项</vt:lpstr>
      <vt:lpstr>高校（附院）报名审核流程</vt:lpstr>
      <vt:lpstr>高校管理员—准备工作</vt:lpstr>
      <vt:lpstr>高校管理员—审核工作</vt:lpstr>
      <vt:lpstr>高校管理员—缴费、统计工作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岗前培训系统-考点</dc:title>
  <dc:creator>86371728</dc:creator>
  <cp:lastModifiedBy>86371728</cp:lastModifiedBy>
  <cp:revision>85</cp:revision>
  <dcterms:created xsi:type="dcterms:W3CDTF">2022-12-06T01:51:52Z</dcterms:created>
  <dcterms:modified xsi:type="dcterms:W3CDTF">2023-03-24T01:57:40Z</dcterms:modified>
</cp:coreProperties>
</file>